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1067" r:id="rId5"/>
    <p:sldId id="1075" r:id="rId6"/>
    <p:sldId id="1069" r:id="rId7"/>
    <p:sldId id="1036" r:id="rId8"/>
    <p:sldId id="1076" r:id="rId9"/>
    <p:sldId id="306" r:id="rId10"/>
    <p:sldId id="1078" r:id="rId11"/>
    <p:sldId id="1079" r:id="rId12"/>
    <p:sldId id="268" r:id="rId13"/>
    <p:sldId id="326" r:id="rId14"/>
    <p:sldId id="278" r:id="rId15"/>
    <p:sldId id="1073" r:id="rId16"/>
    <p:sldId id="10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RG5" initials="R" lastIdx="2" clrIdx="0">
    <p:extLst>
      <p:ext uri="{19B8F6BF-5375-455C-9EA6-DF929625EA0E}">
        <p15:presenceInfo xmlns:p15="http://schemas.microsoft.com/office/powerpoint/2012/main" userId="RRG5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576"/>
    <a:srgbClr val="C0CF3A"/>
    <a:srgbClr val="8AB833"/>
    <a:srgbClr val="6A69F5"/>
    <a:srgbClr val="6ED4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9C9D1D-5A11-4307-B9AF-9E54BEAD7342}" v="110" dt="2024-02-13T10:40:41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092" autoAdjust="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13.svg"/><Relationship Id="rId4" Type="http://schemas.openxmlformats.org/officeDocument/2006/relationships/image" Target="../media/image26.sv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13.svg"/><Relationship Id="rId4" Type="http://schemas.openxmlformats.org/officeDocument/2006/relationships/image" Target="../media/image26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BD098D-4A7E-4D7C-B464-32DD48880EEE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F7877BC1-025E-4536-85C5-20D6C7035186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400" dirty="0"/>
            <a:t>Government budgets are pivotal tools for economic management, defining planned expenditures and revenue sources over a fiscal year.</a:t>
          </a:r>
        </a:p>
      </dgm:t>
    </dgm:pt>
    <dgm:pt modelId="{AA63A670-5F80-4DFE-9B2E-1F3419FE1391}" type="parTrans" cxnId="{5BB87D89-7B41-4B17-9336-2A301B490DC2}">
      <dgm:prSet/>
      <dgm:spPr/>
      <dgm:t>
        <a:bodyPr/>
        <a:lstStyle/>
        <a:p>
          <a:endParaRPr lang="en-US" sz="2400"/>
        </a:p>
      </dgm:t>
    </dgm:pt>
    <dgm:pt modelId="{91FC396D-CDE1-4CF1-9CC1-B34E6FA9332D}" type="sibTrans" cxnId="{5BB87D89-7B41-4B17-9336-2A301B490DC2}">
      <dgm:prSet/>
      <dgm:spPr/>
      <dgm:t>
        <a:bodyPr/>
        <a:lstStyle/>
        <a:p>
          <a:endParaRPr lang="en-US" sz="2400"/>
        </a:p>
      </dgm:t>
    </dgm:pt>
    <dgm:pt modelId="{C922D7AD-9BC6-465B-99D2-93686D3F640D}">
      <dgm:prSet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sz="2400" dirty="0"/>
            <a:t>Credibility, </a:t>
          </a:r>
        </a:p>
      </dgm:t>
    </dgm:pt>
    <dgm:pt modelId="{4E9D20A2-61B3-48E7-B439-F76C6199A72B}" type="parTrans" cxnId="{62302CA1-2CF7-4DF8-9F2D-B198104CDF93}">
      <dgm:prSet/>
      <dgm:spPr/>
      <dgm:t>
        <a:bodyPr/>
        <a:lstStyle/>
        <a:p>
          <a:endParaRPr lang="en-US" sz="2400"/>
        </a:p>
      </dgm:t>
    </dgm:pt>
    <dgm:pt modelId="{9F777D1F-982D-4CD0-977A-A54E7AACDB62}" type="sibTrans" cxnId="{62302CA1-2CF7-4DF8-9F2D-B198104CDF93}">
      <dgm:prSet/>
      <dgm:spPr/>
      <dgm:t>
        <a:bodyPr/>
        <a:lstStyle/>
        <a:p>
          <a:endParaRPr lang="en-US" sz="2400"/>
        </a:p>
      </dgm:t>
    </dgm:pt>
    <dgm:pt modelId="{1F416453-5E2D-47ED-B9EB-B8F9B11B32A8}">
      <dgm:prSet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sz="2400" dirty="0"/>
            <a:t>Reliability, and </a:t>
          </a:r>
        </a:p>
      </dgm:t>
    </dgm:pt>
    <dgm:pt modelId="{C102D078-F278-4CBD-9359-74C6D170ADAD}" type="parTrans" cxnId="{A3C394F1-13D3-4175-8AA2-E78D1D16AF0C}">
      <dgm:prSet/>
      <dgm:spPr/>
      <dgm:t>
        <a:bodyPr/>
        <a:lstStyle/>
        <a:p>
          <a:endParaRPr lang="en-US" sz="2400"/>
        </a:p>
      </dgm:t>
    </dgm:pt>
    <dgm:pt modelId="{783A6EA6-B27E-4399-9871-EABF8F970B37}" type="sibTrans" cxnId="{A3C394F1-13D3-4175-8AA2-E78D1D16AF0C}">
      <dgm:prSet/>
      <dgm:spPr/>
      <dgm:t>
        <a:bodyPr/>
        <a:lstStyle/>
        <a:p>
          <a:endParaRPr lang="en-US" sz="2400"/>
        </a:p>
      </dgm:t>
    </dgm:pt>
    <dgm:pt modelId="{55D02BE9-4979-41FD-A04F-50306534569E}">
      <dgm:prSet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sz="2400" dirty="0"/>
            <a:t>Transparency </a:t>
          </a:r>
        </a:p>
      </dgm:t>
    </dgm:pt>
    <dgm:pt modelId="{9413FBBB-EA43-4B55-9069-A18D5237DB84}" type="parTrans" cxnId="{37C7FF24-CB7B-43CC-9002-E4AFC09820A2}">
      <dgm:prSet/>
      <dgm:spPr/>
      <dgm:t>
        <a:bodyPr/>
        <a:lstStyle/>
        <a:p>
          <a:endParaRPr lang="en-US" sz="2400"/>
        </a:p>
      </dgm:t>
    </dgm:pt>
    <dgm:pt modelId="{5EAA08BE-A74E-49DC-9F6C-DC875420DE35}" type="sibTrans" cxnId="{37C7FF24-CB7B-43CC-9002-E4AFC09820A2}">
      <dgm:prSet/>
      <dgm:spPr/>
      <dgm:t>
        <a:bodyPr/>
        <a:lstStyle/>
        <a:p>
          <a:endParaRPr lang="en-US" sz="2400"/>
        </a:p>
      </dgm:t>
    </dgm:pt>
    <dgm:pt modelId="{DAF3F9F5-2630-49F4-9F29-158477DD865F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400" dirty="0"/>
            <a:t>are crucial aspects of government budgets, impacting public trust, investment, and governance effectiveness.</a:t>
          </a:r>
        </a:p>
      </dgm:t>
    </dgm:pt>
    <dgm:pt modelId="{7547D1B1-3EA7-43FC-B995-D35B387CA574}" type="parTrans" cxnId="{6380498C-62EE-489F-B59D-D990EF3D478F}">
      <dgm:prSet/>
      <dgm:spPr/>
      <dgm:t>
        <a:bodyPr/>
        <a:lstStyle/>
        <a:p>
          <a:endParaRPr lang="en-US" sz="2400"/>
        </a:p>
      </dgm:t>
    </dgm:pt>
    <dgm:pt modelId="{FBF5498E-8239-4AAA-BAF7-61EC9214A677}" type="sibTrans" cxnId="{6380498C-62EE-489F-B59D-D990EF3D478F}">
      <dgm:prSet/>
      <dgm:spPr/>
      <dgm:t>
        <a:bodyPr/>
        <a:lstStyle/>
        <a:p>
          <a:endParaRPr lang="en-US" sz="2400"/>
        </a:p>
      </dgm:t>
    </dgm:pt>
    <dgm:pt modelId="{7030EA79-5A7B-49A6-88E4-499DF812E5C8}" type="pres">
      <dgm:prSet presAssocID="{AFBD098D-4A7E-4D7C-B464-32DD48880EEE}" presName="root" presStyleCnt="0">
        <dgm:presLayoutVars>
          <dgm:dir/>
          <dgm:resizeHandles val="exact"/>
        </dgm:presLayoutVars>
      </dgm:prSet>
      <dgm:spPr/>
    </dgm:pt>
    <dgm:pt modelId="{580E4D3A-016E-4A26-9764-AAD475D64D3A}" type="pres">
      <dgm:prSet presAssocID="{F7877BC1-025E-4536-85C5-20D6C7035186}" presName="compNode" presStyleCnt="0"/>
      <dgm:spPr/>
    </dgm:pt>
    <dgm:pt modelId="{E0E1EFAF-35A3-4EBB-938D-88D043DD92B4}" type="pres">
      <dgm:prSet presAssocID="{F7877BC1-025E-4536-85C5-20D6C703518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EFB2AA0B-5162-4957-B013-7B8C29544CE3}" type="pres">
      <dgm:prSet presAssocID="{F7877BC1-025E-4536-85C5-20D6C7035186}" presName="iconSpace" presStyleCnt="0"/>
      <dgm:spPr/>
    </dgm:pt>
    <dgm:pt modelId="{7CDBE56A-5689-4B91-9C42-DE396D7B4C97}" type="pres">
      <dgm:prSet presAssocID="{F7877BC1-025E-4536-85C5-20D6C7035186}" presName="parTx" presStyleLbl="revTx" presStyleIdx="0" presStyleCnt="4">
        <dgm:presLayoutVars>
          <dgm:chMax val="0"/>
          <dgm:chPref val="0"/>
        </dgm:presLayoutVars>
      </dgm:prSet>
      <dgm:spPr/>
    </dgm:pt>
    <dgm:pt modelId="{9C630D25-0238-4D7E-B88D-FA89F502F743}" type="pres">
      <dgm:prSet presAssocID="{F7877BC1-025E-4536-85C5-20D6C7035186}" presName="txSpace" presStyleCnt="0"/>
      <dgm:spPr/>
    </dgm:pt>
    <dgm:pt modelId="{888487A5-3DD7-4F10-8E1A-085D2DA5CA96}" type="pres">
      <dgm:prSet presAssocID="{F7877BC1-025E-4536-85C5-20D6C7035186}" presName="desTx" presStyleLbl="revTx" presStyleIdx="1" presStyleCnt="4" custLinFactNeighborX="8713" custLinFactNeighborY="-3564">
        <dgm:presLayoutVars/>
      </dgm:prSet>
      <dgm:spPr/>
    </dgm:pt>
    <dgm:pt modelId="{4998B843-5448-457F-B829-6ABC7BDFD2F5}" type="pres">
      <dgm:prSet presAssocID="{91FC396D-CDE1-4CF1-9CC1-B34E6FA9332D}" presName="sibTrans" presStyleCnt="0"/>
      <dgm:spPr/>
    </dgm:pt>
    <dgm:pt modelId="{0AA05090-9067-4579-AB01-0C61E3B1D3E0}" type="pres">
      <dgm:prSet presAssocID="{DAF3F9F5-2630-49F4-9F29-158477DD865F}" presName="compNode" presStyleCnt="0"/>
      <dgm:spPr/>
    </dgm:pt>
    <dgm:pt modelId="{472CB230-CF54-4491-A841-B78361726C63}" type="pres">
      <dgm:prSet presAssocID="{DAF3F9F5-2630-49F4-9F29-158477DD865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urt"/>
        </a:ext>
      </dgm:extLst>
    </dgm:pt>
    <dgm:pt modelId="{6E9390D3-5212-4CFC-A916-738ED97C873C}" type="pres">
      <dgm:prSet presAssocID="{DAF3F9F5-2630-49F4-9F29-158477DD865F}" presName="iconSpace" presStyleCnt="0"/>
      <dgm:spPr/>
    </dgm:pt>
    <dgm:pt modelId="{80E9303C-0469-4A34-B9D5-0DB38FAE24A6}" type="pres">
      <dgm:prSet presAssocID="{DAF3F9F5-2630-49F4-9F29-158477DD865F}" presName="parTx" presStyleLbl="revTx" presStyleIdx="2" presStyleCnt="4" custScaleX="104659">
        <dgm:presLayoutVars>
          <dgm:chMax val="0"/>
          <dgm:chPref val="0"/>
        </dgm:presLayoutVars>
      </dgm:prSet>
      <dgm:spPr/>
    </dgm:pt>
    <dgm:pt modelId="{A4A90911-BE5E-40AF-9F4F-3F67213EF1D8}" type="pres">
      <dgm:prSet presAssocID="{DAF3F9F5-2630-49F4-9F29-158477DD865F}" presName="txSpace" presStyleCnt="0"/>
      <dgm:spPr/>
    </dgm:pt>
    <dgm:pt modelId="{0BFF4C79-8856-42AA-B64F-1D1BE399DF82}" type="pres">
      <dgm:prSet presAssocID="{DAF3F9F5-2630-49F4-9F29-158477DD865F}" presName="desTx" presStyleLbl="revTx" presStyleIdx="3" presStyleCnt="4">
        <dgm:presLayoutVars/>
      </dgm:prSet>
      <dgm:spPr/>
    </dgm:pt>
  </dgm:ptLst>
  <dgm:cxnLst>
    <dgm:cxn modelId="{C27AD501-FB70-41D3-8E73-25BDD5926A74}" type="presOf" srcId="{55D02BE9-4979-41FD-A04F-50306534569E}" destId="{888487A5-3DD7-4F10-8E1A-085D2DA5CA96}" srcOrd="0" destOrd="2" presId="urn:microsoft.com/office/officeart/2018/2/layout/IconLabelDescriptionList"/>
    <dgm:cxn modelId="{A523B512-C42D-4160-A288-7FD0B69C024B}" type="presOf" srcId="{C922D7AD-9BC6-465B-99D2-93686D3F640D}" destId="{888487A5-3DD7-4F10-8E1A-085D2DA5CA96}" srcOrd="0" destOrd="0" presId="urn:microsoft.com/office/officeart/2018/2/layout/IconLabelDescriptionList"/>
    <dgm:cxn modelId="{37C7FF24-CB7B-43CC-9002-E4AFC09820A2}" srcId="{F7877BC1-025E-4536-85C5-20D6C7035186}" destId="{55D02BE9-4979-41FD-A04F-50306534569E}" srcOrd="2" destOrd="0" parTransId="{9413FBBB-EA43-4B55-9069-A18D5237DB84}" sibTransId="{5EAA08BE-A74E-49DC-9F6C-DC875420DE35}"/>
    <dgm:cxn modelId="{A2852A73-2A6D-40F2-BCCB-EE1249C151AC}" type="presOf" srcId="{F7877BC1-025E-4536-85C5-20D6C7035186}" destId="{7CDBE56A-5689-4B91-9C42-DE396D7B4C97}" srcOrd="0" destOrd="0" presId="urn:microsoft.com/office/officeart/2018/2/layout/IconLabelDescriptionList"/>
    <dgm:cxn modelId="{0A7C6876-298E-4484-96D0-3CAEA7613997}" type="presOf" srcId="{1F416453-5E2D-47ED-B9EB-B8F9B11B32A8}" destId="{888487A5-3DD7-4F10-8E1A-085D2DA5CA96}" srcOrd="0" destOrd="1" presId="urn:microsoft.com/office/officeart/2018/2/layout/IconLabelDescriptionList"/>
    <dgm:cxn modelId="{829BC577-AC8A-4520-A536-6C5DF35CB134}" type="presOf" srcId="{DAF3F9F5-2630-49F4-9F29-158477DD865F}" destId="{80E9303C-0469-4A34-B9D5-0DB38FAE24A6}" srcOrd="0" destOrd="0" presId="urn:microsoft.com/office/officeart/2018/2/layout/IconLabelDescriptionList"/>
    <dgm:cxn modelId="{5BB87D89-7B41-4B17-9336-2A301B490DC2}" srcId="{AFBD098D-4A7E-4D7C-B464-32DD48880EEE}" destId="{F7877BC1-025E-4536-85C5-20D6C7035186}" srcOrd="0" destOrd="0" parTransId="{AA63A670-5F80-4DFE-9B2E-1F3419FE1391}" sibTransId="{91FC396D-CDE1-4CF1-9CC1-B34E6FA9332D}"/>
    <dgm:cxn modelId="{6380498C-62EE-489F-B59D-D990EF3D478F}" srcId="{AFBD098D-4A7E-4D7C-B464-32DD48880EEE}" destId="{DAF3F9F5-2630-49F4-9F29-158477DD865F}" srcOrd="1" destOrd="0" parTransId="{7547D1B1-3EA7-43FC-B995-D35B387CA574}" sibTransId="{FBF5498E-8239-4AAA-BAF7-61EC9214A677}"/>
    <dgm:cxn modelId="{62302CA1-2CF7-4DF8-9F2D-B198104CDF93}" srcId="{F7877BC1-025E-4536-85C5-20D6C7035186}" destId="{C922D7AD-9BC6-465B-99D2-93686D3F640D}" srcOrd="0" destOrd="0" parTransId="{4E9D20A2-61B3-48E7-B439-F76C6199A72B}" sibTransId="{9F777D1F-982D-4CD0-977A-A54E7AACDB62}"/>
    <dgm:cxn modelId="{7F5F11A5-D217-478B-83E8-4EC5851DB96C}" type="presOf" srcId="{AFBD098D-4A7E-4D7C-B464-32DD48880EEE}" destId="{7030EA79-5A7B-49A6-88E4-499DF812E5C8}" srcOrd="0" destOrd="0" presId="urn:microsoft.com/office/officeart/2018/2/layout/IconLabelDescriptionList"/>
    <dgm:cxn modelId="{A3C394F1-13D3-4175-8AA2-E78D1D16AF0C}" srcId="{F7877BC1-025E-4536-85C5-20D6C7035186}" destId="{1F416453-5E2D-47ED-B9EB-B8F9B11B32A8}" srcOrd="1" destOrd="0" parTransId="{C102D078-F278-4CBD-9359-74C6D170ADAD}" sibTransId="{783A6EA6-B27E-4399-9871-EABF8F970B37}"/>
    <dgm:cxn modelId="{11E64EF8-9B4A-4ADA-BD73-C15F3B5E4825}" type="presParOf" srcId="{7030EA79-5A7B-49A6-88E4-499DF812E5C8}" destId="{580E4D3A-016E-4A26-9764-AAD475D64D3A}" srcOrd="0" destOrd="0" presId="urn:microsoft.com/office/officeart/2018/2/layout/IconLabelDescriptionList"/>
    <dgm:cxn modelId="{367575E2-AD2C-4349-8A5D-E59DCBEB99BD}" type="presParOf" srcId="{580E4D3A-016E-4A26-9764-AAD475D64D3A}" destId="{E0E1EFAF-35A3-4EBB-938D-88D043DD92B4}" srcOrd="0" destOrd="0" presId="urn:microsoft.com/office/officeart/2018/2/layout/IconLabelDescriptionList"/>
    <dgm:cxn modelId="{C008FCF9-9DBA-4A56-8BAF-F68004C4A2EC}" type="presParOf" srcId="{580E4D3A-016E-4A26-9764-AAD475D64D3A}" destId="{EFB2AA0B-5162-4957-B013-7B8C29544CE3}" srcOrd="1" destOrd="0" presId="urn:microsoft.com/office/officeart/2018/2/layout/IconLabelDescriptionList"/>
    <dgm:cxn modelId="{14A25C4C-B25A-40A1-9A9E-C251FFB83CB7}" type="presParOf" srcId="{580E4D3A-016E-4A26-9764-AAD475D64D3A}" destId="{7CDBE56A-5689-4B91-9C42-DE396D7B4C97}" srcOrd="2" destOrd="0" presId="urn:microsoft.com/office/officeart/2018/2/layout/IconLabelDescriptionList"/>
    <dgm:cxn modelId="{D92CB9F2-ACA6-4123-BBB7-98944741DD3C}" type="presParOf" srcId="{580E4D3A-016E-4A26-9764-AAD475D64D3A}" destId="{9C630D25-0238-4D7E-B88D-FA89F502F743}" srcOrd="3" destOrd="0" presId="urn:microsoft.com/office/officeart/2018/2/layout/IconLabelDescriptionList"/>
    <dgm:cxn modelId="{DBC01D9E-7836-4D5D-94AE-66DC34FDF495}" type="presParOf" srcId="{580E4D3A-016E-4A26-9764-AAD475D64D3A}" destId="{888487A5-3DD7-4F10-8E1A-085D2DA5CA96}" srcOrd="4" destOrd="0" presId="urn:microsoft.com/office/officeart/2018/2/layout/IconLabelDescriptionList"/>
    <dgm:cxn modelId="{9958D08B-04FE-4CE3-83F9-0E1925BA72C2}" type="presParOf" srcId="{7030EA79-5A7B-49A6-88E4-499DF812E5C8}" destId="{4998B843-5448-457F-B829-6ABC7BDFD2F5}" srcOrd="1" destOrd="0" presId="urn:microsoft.com/office/officeart/2018/2/layout/IconLabelDescriptionList"/>
    <dgm:cxn modelId="{46E10DA9-07CE-4085-BE34-C8237508D266}" type="presParOf" srcId="{7030EA79-5A7B-49A6-88E4-499DF812E5C8}" destId="{0AA05090-9067-4579-AB01-0C61E3B1D3E0}" srcOrd="2" destOrd="0" presId="urn:microsoft.com/office/officeart/2018/2/layout/IconLabelDescriptionList"/>
    <dgm:cxn modelId="{4F1916BC-2F25-4310-98A3-B3A875BE5C76}" type="presParOf" srcId="{0AA05090-9067-4579-AB01-0C61E3B1D3E0}" destId="{472CB230-CF54-4491-A841-B78361726C63}" srcOrd="0" destOrd="0" presId="urn:microsoft.com/office/officeart/2018/2/layout/IconLabelDescriptionList"/>
    <dgm:cxn modelId="{1CF157DC-39D4-447C-AB1B-116941384874}" type="presParOf" srcId="{0AA05090-9067-4579-AB01-0C61E3B1D3E0}" destId="{6E9390D3-5212-4CFC-A916-738ED97C873C}" srcOrd="1" destOrd="0" presId="urn:microsoft.com/office/officeart/2018/2/layout/IconLabelDescriptionList"/>
    <dgm:cxn modelId="{734B9E5E-C1A0-4166-9BEC-E1FCD6CAC25E}" type="presParOf" srcId="{0AA05090-9067-4579-AB01-0C61E3B1D3E0}" destId="{80E9303C-0469-4A34-B9D5-0DB38FAE24A6}" srcOrd="2" destOrd="0" presId="urn:microsoft.com/office/officeart/2018/2/layout/IconLabelDescriptionList"/>
    <dgm:cxn modelId="{4E730DB4-F534-409A-BE50-440CC5F3AB4F}" type="presParOf" srcId="{0AA05090-9067-4579-AB01-0C61E3B1D3E0}" destId="{A4A90911-BE5E-40AF-9F4F-3F67213EF1D8}" srcOrd="3" destOrd="0" presId="urn:microsoft.com/office/officeart/2018/2/layout/IconLabelDescriptionList"/>
    <dgm:cxn modelId="{9FCE820E-5C43-439D-AB08-5095770AD8B7}" type="presParOf" srcId="{0AA05090-9067-4579-AB01-0C61E3B1D3E0}" destId="{0BFF4C79-8856-42AA-B64F-1D1BE399DF82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4A1275-CE01-42AF-B2C1-FECF252C9DA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12A1CBF-5903-43F0-B57B-58B071D55FA6}">
      <dgm:prSet custT="1"/>
      <dgm:spPr/>
      <dgm:t>
        <a:bodyPr/>
        <a:lstStyle/>
        <a:p>
          <a:pPr>
            <a:defRPr cap="all"/>
          </a:pPr>
          <a:r>
            <a:rPr lang="en-US" sz="2000" b="1"/>
            <a:t>Credible budgets accurately reflect fiscal position, commitments, and intentions.</a:t>
          </a:r>
        </a:p>
      </dgm:t>
    </dgm:pt>
    <dgm:pt modelId="{4F7B075C-0E76-4342-A92B-DA15E97C15AE}" type="parTrans" cxnId="{37C3082B-5ADD-406D-B7BB-F07FC013B5EE}">
      <dgm:prSet/>
      <dgm:spPr/>
      <dgm:t>
        <a:bodyPr/>
        <a:lstStyle/>
        <a:p>
          <a:endParaRPr lang="en-US" sz="2000"/>
        </a:p>
      </dgm:t>
    </dgm:pt>
    <dgm:pt modelId="{DFA4E1DA-3B29-4815-8EF3-B56B1880E4A9}" type="sibTrans" cxnId="{37C3082B-5ADD-406D-B7BB-F07FC013B5EE}">
      <dgm:prSet/>
      <dgm:spPr/>
      <dgm:t>
        <a:bodyPr/>
        <a:lstStyle/>
        <a:p>
          <a:endParaRPr lang="en-US" sz="2000"/>
        </a:p>
      </dgm:t>
    </dgm:pt>
    <dgm:pt modelId="{FD9811FB-CA99-4872-A8FF-96D6B83B763F}">
      <dgm:prSet custT="1"/>
      <dgm:spPr/>
      <dgm:t>
        <a:bodyPr/>
        <a:lstStyle/>
        <a:p>
          <a:pPr>
            <a:defRPr cap="all"/>
          </a:pPr>
          <a:r>
            <a:rPr lang="en-US" sz="2000" b="1"/>
            <a:t>Reliable budgets adhere to sound financial principles, avoiding inconsistencies, and are based on accurate data and forecasts.</a:t>
          </a:r>
        </a:p>
      </dgm:t>
    </dgm:pt>
    <dgm:pt modelId="{D3CC3D9A-BAF6-4FBF-B3B2-964828BBDEB1}" type="parTrans" cxnId="{B9075CD9-1546-4DC3-B653-A189E3895ADC}">
      <dgm:prSet/>
      <dgm:spPr/>
      <dgm:t>
        <a:bodyPr/>
        <a:lstStyle/>
        <a:p>
          <a:endParaRPr lang="en-US" sz="2000"/>
        </a:p>
      </dgm:t>
    </dgm:pt>
    <dgm:pt modelId="{943E4A11-0396-4D84-B973-169194E0570D}" type="sibTrans" cxnId="{B9075CD9-1546-4DC3-B653-A189E3895ADC}">
      <dgm:prSet/>
      <dgm:spPr/>
      <dgm:t>
        <a:bodyPr/>
        <a:lstStyle/>
        <a:p>
          <a:endParaRPr lang="en-US" sz="2000"/>
        </a:p>
      </dgm:t>
    </dgm:pt>
    <dgm:pt modelId="{4D2E29CB-41A1-4DBC-A4A2-32B50B6593F4}" type="pres">
      <dgm:prSet presAssocID="{574A1275-CE01-42AF-B2C1-FECF252C9DAB}" presName="root" presStyleCnt="0">
        <dgm:presLayoutVars>
          <dgm:dir/>
          <dgm:resizeHandles val="exact"/>
        </dgm:presLayoutVars>
      </dgm:prSet>
      <dgm:spPr/>
    </dgm:pt>
    <dgm:pt modelId="{4E1DC57E-AD46-4AB9-A1C1-FC4CABBDBB63}" type="pres">
      <dgm:prSet presAssocID="{512A1CBF-5903-43F0-B57B-58B071D55FA6}" presName="compNode" presStyleCnt="0"/>
      <dgm:spPr/>
    </dgm:pt>
    <dgm:pt modelId="{35944447-AA88-47D3-B258-7536B8F3EEAC}" type="pres">
      <dgm:prSet presAssocID="{512A1CBF-5903-43F0-B57B-58B071D55FA6}" presName="iconBgRect" presStyleLbl="bgShp" presStyleIdx="0" presStyleCnt="2"/>
      <dgm:spPr/>
    </dgm:pt>
    <dgm:pt modelId="{0A836302-2428-44E0-BC08-0C340B911324}" type="pres">
      <dgm:prSet presAssocID="{512A1CBF-5903-43F0-B57B-58B071D55FA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383E1E7B-7A51-4613-A5B3-32D93AD13D77}" type="pres">
      <dgm:prSet presAssocID="{512A1CBF-5903-43F0-B57B-58B071D55FA6}" presName="spaceRect" presStyleCnt="0"/>
      <dgm:spPr/>
    </dgm:pt>
    <dgm:pt modelId="{66D242A4-CBC0-4B5F-A1C7-7AACD9418D02}" type="pres">
      <dgm:prSet presAssocID="{512A1CBF-5903-43F0-B57B-58B071D55FA6}" presName="textRect" presStyleLbl="revTx" presStyleIdx="0" presStyleCnt="2">
        <dgm:presLayoutVars>
          <dgm:chMax val="1"/>
          <dgm:chPref val="1"/>
        </dgm:presLayoutVars>
      </dgm:prSet>
      <dgm:spPr/>
    </dgm:pt>
    <dgm:pt modelId="{42247E02-A950-4F48-85E4-2957C64583C0}" type="pres">
      <dgm:prSet presAssocID="{DFA4E1DA-3B29-4815-8EF3-B56B1880E4A9}" presName="sibTrans" presStyleCnt="0"/>
      <dgm:spPr/>
    </dgm:pt>
    <dgm:pt modelId="{46C22D1E-2EEC-46EB-9FFB-06C5F1C32D3C}" type="pres">
      <dgm:prSet presAssocID="{FD9811FB-CA99-4872-A8FF-96D6B83B763F}" presName="compNode" presStyleCnt="0"/>
      <dgm:spPr/>
    </dgm:pt>
    <dgm:pt modelId="{B32DBD26-5AB7-40DE-841F-AFC7CB5B85FC}" type="pres">
      <dgm:prSet presAssocID="{FD9811FB-CA99-4872-A8FF-96D6B83B763F}" presName="iconBgRect" presStyleLbl="bgShp" presStyleIdx="1" presStyleCnt="2"/>
      <dgm:spPr/>
    </dgm:pt>
    <dgm:pt modelId="{05059B13-7BF7-434E-872D-FC9283FF368D}" type="pres">
      <dgm:prSet presAssocID="{FD9811FB-CA99-4872-A8FF-96D6B83B763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9C1FCF87-2CC7-433B-BE67-D5015C773073}" type="pres">
      <dgm:prSet presAssocID="{FD9811FB-CA99-4872-A8FF-96D6B83B763F}" presName="spaceRect" presStyleCnt="0"/>
      <dgm:spPr/>
    </dgm:pt>
    <dgm:pt modelId="{EAA1BDD1-EE98-4B3C-82D4-3919F08F49E0}" type="pres">
      <dgm:prSet presAssocID="{FD9811FB-CA99-4872-A8FF-96D6B83B763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37C3082B-5ADD-406D-B7BB-F07FC013B5EE}" srcId="{574A1275-CE01-42AF-B2C1-FECF252C9DAB}" destId="{512A1CBF-5903-43F0-B57B-58B071D55FA6}" srcOrd="0" destOrd="0" parTransId="{4F7B075C-0E76-4342-A92B-DA15E97C15AE}" sibTransId="{DFA4E1DA-3B29-4815-8EF3-B56B1880E4A9}"/>
    <dgm:cxn modelId="{53BE7F2E-7B06-4B1B-80FC-8F5770A9C12A}" type="presOf" srcId="{512A1CBF-5903-43F0-B57B-58B071D55FA6}" destId="{66D242A4-CBC0-4B5F-A1C7-7AACD9418D02}" srcOrd="0" destOrd="0" presId="urn:microsoft.com/office/officeart/2018/5/layout/IconCircleLabelList"/>
    <dgm:cxn modelId="{65D1817C-BF1D-4FAE-96A0-2235A1AA0F4B}" type="presOf" srcId="{FD9811FB-CA99-4872-A8FF-96D6B83B763F}" destId="{EAA1BDD1-EE98-4B3C-82D4-3919F08F49E0}" srcOrd="0" destOrd="0" presId="urn:microsoft.com/office/officeart/2018/5/layout/IconCircleLabelList"/>
    <dgm:cxn modelId="{52EAA6D0-A7A4-49DE-96C7-778CD8948326}" type="presOf" srcId="{574A1275-CE01-42AF-B2C1-FECF252C9DAB}" destId="{4D2E29CB-41A1-4DBC-A4A2-32B50B6593F4}" srcOrd="0" destOrd="0" presId="urn:microsoft.com/office/officeart/2018/5/layout/IconCircleLabelList"/>
    <dgm:cxn modelId="{B9075CD9-1546-4DC3-B653-A189E3895ADC}" srcId="{574A1275-CE01-42AF-B2C1-FECF252C9DAB}" destId="{FD9811FB-CA99-4872-A8FF-96D6B83B763F}" srcOrd="1" destOrd="0" parTransId="{D3CC3D9A-BAF6-4FBF-B3B2-964828BBDEB1}" sibTransId="{943E4A11-0396-4D84-B973-169194E0570D}"/>
    <dgm:cxn modelId="{2BB37049-448C-475F-8B48-27892B501D23}" type="presParOf" srcId="{4D2E29CB-41A1-4DBC-A4A2-32B50B6593F4}" destId="{4E1DC57E-AD46-4AB9-A1C1-FC4CABBDBB63}" srcOrd="0" destOrd="0" presId="urn:microsoft.com/office/officeart/2018/5/layout/IconCircleLabelList"/>
    <dgm:cxn modelId="{F66EF076-CEFC-4C1A-947E-AEF43A110802}" type="presParOf" srcId="{4E1DC57E-AD46-4AB9-A1C1-FC4CABBDBB63}" destId="{35944447-AA88-47D3-B258-7536B8F3EEAC}" srcOrd="0" destOrd="0" presId="urn:microsoft.com/office/officeart/2018/5/layout/IconCircleLabelList"/>
    <dgm:cxn modelId="{A0110224-5D09-4A01-B855-78F955F4CE63}" type="presParOf" srcId="{4E1DC57E-AD46-4AB9-A1C1-FC4CABBDBB63}" destId="{0A836302-2428-44E0-BC08-0C340B911324}" srcOrd="1" destOrd="0" presId="urn:microsoft.com/office/officeart/2018/5/layout/IconCircleLabelList"/>
    <dgm:cxn modelId="{74F4CA5F-C95C-4749-9872-7F1EB4916187}" type="presParOf" srcId="{4E1DC57E-AD46-4AB9-A1C1-FC4CABBDBB63}" destId="{383E1E7B-7A51-4613-A5B3-32D93AD13D77}" srcOrd="2" destOrd="0" presId="urn:microsoft.com/office/officeart/2018/5/layout/IconCircleLabelList"/>
    <dgm:cxn modelId="{8AA1CEF9-E02D-4BDC-BD23-3C00126D0750}" type="presParOf" srcId="{4E1DC57E-AD46-4AB9-A1C1-FC4CABBDBB63}" destId="{66D242A4-CBC0-4B5F-A1C7-7AACD9418D02}" srcOrd="3" destOrd="0" presId="urn:microsoft.com/office/officeart/2018/5/layout/IconCircleLabelList"/>
    <dgm:cxn modelId="{03614418-926B-45A6-8D45-1B03FF3857F3}" type="presParOf" srcId="{4D2E29CB-41A1-4DBC-A4A2-32B50B6593F4}" destId="{42247E02-A950-4F48-85E4-2957C64583C0}" srcOrd="1" destOrd="0" presId="urn:microsoft.com/office/officeart/2018/5/layout/IconCircleLabelList"/>
    <dgm:cxn modelId="{103F9BED-3AF3-4147-92A3-32C6D690D589}" type="presParOf" srcId="{4D2E29CB-41A1-4DBC-A4A2-32B50B6593F4}" destId="{46C22D1E-2EEC-46EB-9FFB-06C5F1C32D3C}" srcOrd="2" destOrd="0" presId="urn:microsoft.com/office/officeart/2018/5/layout/IconCircleLabelList"/>
    <dgm:cxn modelId="{1150632B-B5AC-4D3E-9F10-36DE36BCCA8C}" type="presParOf" srcId="{46C22D1E-2EEC-46EB-9FFB-06C5F1C32D3C}" destId="{B32DBD26-5AB7-40DE-841F-AFC7CB5B85FC}" srcOrd="0" destOrd="0" presId="urn:microsoft.com/office/officeart/2018/5/layout/IconCircleLabelList"/>
    <dgm:cxn modelId="{B8C9F242-492D-4A2B-AA74-59472BBD12D2}" type="presParOf" srcId="{46C22D1E-2EEC-46EB-9FFB-06C5F1C32D3C}" destId="{05059B13-7BF7-434E-872D-FC9283FF368D}" srcOrd="1" destOrd="0" presId="urn:microsoft.com/office/officeart/2018/5/layout/IconCircleLabelList"/>
    <dgm:cxn modelId="{3E1CF311-DBA7-4E59-8FE3-16C273687E89}" type="presParOf" srcId="{46C22D1E-2EEC-46EB-9FFB-06C5F1C32D3C}" destId="{9C1FCF87-2CC7-433B-BE67-D5015C773073}" srcOrd="2" destOrd="0" presId="urn:microsoft.com/office/officeart/2018/5/layout/IconCircleLabelList"/>
    <dgm:cxn modelId="{B67E4FCE-D56A-4C89-A7C9-9A480CD8DFFD}" type="presParOf" srcId="{46C22D1E-2EEC-46EB-9FFB-06C5F1C32D3C}" destId="{EAA1BDD1-EE98-4B3C-82D4-3919F08F49E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913F30-C577-4BDF-949F-4FFF3803734D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D2A574-9E01-4AC0-9320-6C06AF4CB052}">
      <dgm:prSet custT="1"/>
      <dgm:spPr/>
      <dgm:t>
        <a:bodyPr/>
        <a:lstStyle/>
        <a:p>
          <a:r>
            <a:rPr lang="en-US" sz="1800" b="0" i="0" dirty="0"/>
            <a:t>Budget publication: Enacted budget available, but budget proposal and end-of-year report not published promptly.</a:t>
          </a:r>
          <a:endParaRPr lang="en-US" sz="1800" dirty="0"/>
        </a:p>
      </dgm:t>
    </dgm:pt>
    <dgm:pt modelId="{D2B307D8-4090-41DB-8A4A-AD74598FC113}" type="parTrans" cxnId="{1121F905-298D-4512-8AD8-A38523A50B19}">
      <dgm:prSet/>
      <dgm:spPr/>
      <dgm:t>
        <a:bodyPr/>
        <a:lstStyle/>
        <a:p>
          <a:endParaRPr lang="en-US" sz="1800"/>
        </a:p>
      </dgm:t>
    </dgm:pt>
    <dgm:pt modelId="{DCF83B33-1389-42D8-9114-702001948FF2}" type="sibTrans" cxnId="{1121F905-298D-4512-8AD8-A38523A50B19}">
      <dgm:prSet custT="1"/>
      <dgm:spPr/>
      <dgm:t>
        <a:bodyPr/>
        <a:lstStyle/>
        <a:p>
          <a:endParaRPr lang="en-US" sz="1800"/>
        </a:p>
      </dgm:t>
    </dgm:pt>
    <dgm:pt modelId="{80A4239E-F8CF-4116-8CCA-A3A1F90AAACA}">
      <dgm:prSet custT="1"/>
      <dgm:spPr/>
      <dgm:t>
        <a:bodyPr/>
        <a:lstStyle/>
        <a:p>
          <a:r>
            <a:rPr lang="en-US" sz="1800" b="0" i="0" dirty="0"/>
            <a:t>Debt information: State debt info available, but no data on major state-owned enterprise finances.</a:t>
          </a:r>
          <a:endParaRPr lang="en-US" sz="1800" dirty="0"/>
        </a:p>
      </dgm:t>
    </dgm:pt>
    <dgm:pt modelId="{97084053-7EBB-4790-9D87-CCF07FDB658C}" type="parTrans" cxnId="{74957B67-C0C1-496B-A35D-AA0069D19427}">
      <dgm:prSet/>
      <dgm:spPr/>
      <dgm:t>
        <a:bodyPr/>
        <a:lstStyle/>
        <a:p>
          <a:endParaRPr lang="en-US" sz="1800"/>
        </a:p>
      </dgm:t>
    </dgm:pt>
    <dgm:pt modelId="{C4B023D5-6CFC-495B-9B4C-37E3DBF60DD8}" type="sibTrans" cxnId="{74957B67-C0C1-496B-A35D-AA0069D19427}">
      <dgm:prSet custT="1"/>
      <dgm:spPr/>
      <dgm:t>
        <a:bodyPr/>
        <a:lstStyle/>
        <a:p>
          <a:endParaRPr lang="en-US" sz="1800"/>
        </a:p>
      </dgm:t>
    </dgm:pt>
    <dgm:pt modelId="{67722799-F675-45AD-AFB8-9B3C99CF6D0B}">
      <dgm:prSet custT="1"/>
      <dgm:spPr/>
      <dgm:t>
        <a:bodyPr/>
        <a:lstStyle/>
        <a:p>
          <a:r>
            <a:rPr lang="en-US" sz="1800" b="0" i="0" dirty="0"/>
            <a:t>Expenditure breakdown: Executive office spending detailed.</a:t>
          </a:r>
          <a:endParaRPr lang="en-US" sz="1800" dirty="0"/>
        </a:p>
      </dgm:t>
    </dgm:pt>
    <dgm:pt modelId="{F62ED017-0F89-46DD-94FB-DCF61BF4619B}" type="parTrans" cxnId="{E8A57E7B-4B13-4B5E-8A8C-A3869AEB9F4D}">
      <dgm:prSet/>
      <dgm:spPr/>
      <dgm:t>
        <a:bodyPr/>
        <a:lstStyle/>
        <a:p>
          <a:endParaRPr lang="en-US" sz="1800"/>
        </a:p>
      </dgm:t>
    </dgm:pt>
    <dgm:pt modelId="{86B6EDB7-52E8-4445-B290-AAB117556740}" type="sibTrans" cxnId="{E8A57E7B-4B13-4B5E-8A8C-A3869AEB9F4D}">
      <dgm:prSet custT="1"/>
      <dgm:spPr/>
      <dgm:t>
        <a:bodyPr/>
        <a:lstStyle/>
        <a:p>
          <a:endParaRPr lang="en-US" sz="1800"/>
        </a:p>
      </dgm:t>
    </dgm:pt>
    <dgm:pt modelId="{4AE9B203-E875-4A34-9A29-2BF4A3DE7D2C}">
      <dgm:prSet custT="1"/>
      <dgm:spPr/>
      <dgm:t>
        <a:bodyPr/>
        <a:lstStyle/>
        <a:p>
          <a:r>
            <a:rPr lang="en-US" sz="1800" b="0" i="0" dirty="0"/>
            <a:t>Off-budget accounts: Exist without audit or oversight.</a:t>
          </a:r>
          <a:endParaRPr lang="en-US" sz="1800" dirty="0"/>
        </a:p>
      </dgm:t>
    </dgm:pt>
    <dgm:pt modelId="{CD669D4C-C07A-4277-9815-65C88C09CD75}" type="parTrans" cxnId="{F16B3FD7-500C-479B-BBA4-783C28E6DDC8}">
      <dgm:prSet/>
      <dgm:spPr/>
      <dgm:t>
        <a:bodyPr/>
        <a:lstStyle/>
        <a:p>
          <a:endParaRPr lang="en-US" sz="1800"/>
        </a:p>
      </dgm:t>
    </dgm:pt>
    <dgm:pt modelId="{1E5464F7-9B7E-466E-8132-9978A5C358B1}" type="sibTrans" cxnId="{F16B3FD7-500C-479B-BBA4-783C28E6DDC8}">
      <dgm:prSet custT="1"/>
      <dgm:spPr/>
      <dgm:t>
        <a:bodyPr/>
        <a:lstStyle/>
        <a:p>
          <a:endParaRPr lang="en-US" sz="1800"/>
        </a:p>
      </dgm:t>
    </dgm:pt>
    <dgm:pt modelId="{B85FEA28-21C5-442A-B5E7-8CF91C9B127A}">
      <dgm:prSet custT="1"/>
      <dgm:spPr/>
      <dgm:t>
        <a:bodyPr/>
        <a:lstStyle/>
        <a:p>
          <a:r>
            <a:rPr lang="en-US" sz="1800" b="0" i="0" dirty="0"/>
            <a:t>Military and intelligence budgets: Subject to parliamentary oversight.</a:t>
          </a:r>
          <a:endParaRPr lang="en-US" sz="1800" dirty="0"/>
        </a:p>
      </dgm:t>
    </dgm:pt>
    <dgm:pt modelId="{09114DF9-FFFA-4695-9478-C2E50768F341}" type="parTrans" cxnId="{90A135FF-6D26-4732-B4A7-F4AE33CBBD3D}">
      <dgm:prSet/>
      <dgm:spPr/>
      <dgm:t>
        <a:bodyPr/>
        <a:lstStyle/>
        <a:p>
          <a:endParaRPr lang="en-US" sz="1800"/>
        </a:p>
      </dgm:t>
    </dgm:pt>
    <dgm:pt modelId="{38D90615-FAB5-4E10-ACFD-13D0AE94846E}" type="sibTrans" cxnId="{90A135FF-6D26-4732-B4A7-F4AE33CBBD3D}">
      <dgm:prSet custT="1"/>
      <dgm:spPr/>
      <dgm:t>
        <a:bodyPr/>
        <a:lstStyle/>
        <a:p>
          <a:endParaRPr lang="en-US" sz="1800"/>
        </a:p>
      </dgm:t>
    </dgm:pt>
    <dgm:pt modelId="{DC31C47E-2B1A-4A1B-9287-9D979E494851}">
      <dgm:prSet custT="1"/>
      <dgm:spPr/>
      <dgm:t>
        <a:bodyPr/>
        <a:lstStyle/>
        <a:p>
          <a:r>
            <a:rPr lang="en-US" sz="1800" b="0" i="0" dirty="0"/>
            <a:t>Budget execution: Actual figures differ significantly from budget, no revised estimates or supplementary budget issued.</a:t>
          </a:r>
          <a:endParaRPr lang="en-US" sz="1800" dirty="0"/>
        </a:p>
      </dgm:t>
    </dgm:pt>
    <dgm:pt modelId="{980651E9-ED56-4E58-9318-BDE74EB232BF}" type="parTrans" cxnId="{067CFCC5-AE72-465E-8E9D-E04C2C3400EA}">
      <dgm:prSet/>
      <dgm:spPr/>
      <dgm:t>
        <a:bodyPr/>
        <a:lstStyle/>
        <a:p>
          <a:endParaRPr lang="en-US" sz="1800"/>
        </a:p>
      </dgm:t>
    </dgm:pt>
    <dgm:pt modelId="{5ED877A2-AEA2-45C7-A425-40D172CA5CE0}" type="sibTrans" cxnId="{067CFCC5-AE72-465E-8E9D-E04C2C3400EA}">
      <dgm:prSet custT="1"/>
      <dgm:spPr/>
      <dgm:t>
        <a:bodyPr/>
        <a:lstStyle/>
        <a:p>
          <a:endParaRPr lang="en-US" sz="1800"/>
        </a:p>
      </dgm:t>
    </dgm:pt>
    <dgm:pt modelId="{82B99310-597E-419E-922F-34092415DC4D}">
      <dgm:prSet custT="1"/>
      <dgm:spPr/>
      <dgm:t>
        <a:bodyPr/>
        <a:lstStyle/>
        <a:p>
          <a:r>
            <a:rPr lang="en-US" sz="1800" b="0" i="0" dirty="0"/>
            <a:t>Supreme audit institution: Falls short of international independence standards but conducts comprehensive audits.</a:t>
          </a:r>
          <a:endParaRPr lang="en-US" sz="1800" dirty="0"/>
        </a:p>
      </dgm:t>
    </dgm:pt>
    <dgm:pt modelId="{1D2EA4D6-AA9F-41BE-8CDC-B003E82CF6EE}" type="parTrans" cxnId="{4140A7AF-4668-4E29-8D61-952A387717AD}">
      <dgm:prSet/>
      <dgm:spPr/>
      <dgm:t>
        <a:bodyPr/>
        <a:lstStyle/>
        <a:p>
          <a:endParaRPr lang="en-US" sz="1800"/>
        </a:p>
      </dgm:t>
    </dgm:pt>
    <dgm:pt modelId="{C1B6EA03-5671-4990-8285-172F3D5A5519}" type="sibTrans" cxnId="{4140A7AF-4668-4E29-8D61-952A387717AD}">
      <dgm:prSet custT="1"/>
      <dgm:spPr/>
      <dgm:t>
        <a:bodyPr/>
        <a:lstStyle/>
        <a:p>
          <a:endParaRPr lang="en-US" sz="1800"/>
        </a:p>
      </dgm:t>
    </dgm:pt>
    <dgm:pt modelId="{11D80612-D7E8-4B39-89A6-B9579C14CD32}">
      <dgm:prSet custT="1"/>
      <dgm:spPr/>
      <dgm:t>
        <a:bodyPr/>
        <a:lstStyle/>
        <a:p>
          <a:r>
            <a:rPr lang="en-US" sz="1800" b="0" i="0" dirty="0"/>
            <a:t>Natural resource contracts: Criteria for awards outlined but lacks public disclosure of awards.</a:t>
          </a:r>
          <a:endParaRPr lang="en-US" sz="1800" dirty="0"/>
        </a:p>
      </dgm:t>
    </dgm:pt>
    <dgm:pt modelId="{890B4241-58CE-497E-A41C-1FFC8810F7B8}" type="parTrans" cxnId="{F5CBA3A8-9E9E-41CA-BAAD-CD8A322676C6}">
      <dgm:prSet/>
      <dgm:spPr/>
      <dgm:t>
        <a:bodyPr/>
        <a:lstStyle/>
        <a:p>
          <a:endParaRPr lang="en-US" sz="1800"/>
        </a:p>
      </dgm:t>
    </dgm:pt>
    <dgm:pt modelId="{AE9B2560-CDA8-47B4-B8E0-29CFAC24986D}" type="sibTrans" cxnId="{F5CBA3A8-9E9E-41CA-BAAD-CD8A322676C6}">
      <dgm:prSet/>
      <dgm:spPr/>
      <dgm:t>
        <a:bodyPr/>
        <a:lstStyle/>
        <a:p>
          <a:endParaRPr lang="en-US" sz="1800"/>
        </a:p>
      </dgm:t>
    </dgm:pt>
    <dgm:pt modelId="{A21788DC-F5CA-417A-9BFD-3E20F713AE6B}" type="pres">
      <dgm:prSet presAssocID="{D4913F30-C577-4BDF-949F-4FFF3803734D}" presName="Name0" presStyleCnt="0">
        <dgm:presLayoutVars>
          <dgm:dir/>
          <dgm:resizeHandles val="exact"/>
        </dgm:presLayoutVars>
      </dgm:prSet>
      <dgm:spPr/>
    </dgm:pt>
    <dgm:pt modelId="{BF178999-C58E-407E-B7DE-D593FAB39294}" type="pres">
      <dgm:prSet presAssocID="{1CD2A574-9E01-4AC0-9320-6C06AF4CB052}" presName="node" presStyleLbl="node1" presStyleIdx="0" presStyleCnt="8" custScaleY="154626">
        <dgm:presLayoutVars>
          <dgm:bulletEnabled val="1"/>
        </dgm:presLayoutVars>
      </dgm:prSet>
      <dgm:spPr/>
    </dgm:pt>
    <dgm:pt modelId="{0A01CFCA-A435-49F5-BDEB-C31460882C7A}" type="pres">
      <dgm:prSet presAssocID="{DCF83B33-1389-42D8-9114-702001948FF2}" presName="sibTrans" presStyleLbl="sibTrans1D1" presStyleIdx="0" presStyleCnt="7"/>
      <dgm:spPr/>
    </dgm:pt>
    <dgm:pt modelId="{8928596B-908C-468B-8C1E-0E6152C91C72}" type="pres">
      <dgm:prSet presAssocID="{DCF83B33-1389-42D8-9114-702001948FF2}" presName="connectorText" presStyleLbl="sibTrans1D1" presStyleIdx="0" presStyleCnt="7"/>
      <dgm:spPr/>
    </dgm:pt>
    <dgm:pt modelId="{8867BF65-5084-42C4-801D-BF9848509303}" type="pres">
      <dgm:prSet presAssocID="{80A4239E-F8CF-4116-8CCA-A3A1F90AAACA}" presName="node" presStyleLbl="node1" presStyleIdx="1" presStyleCnt="8" custScaleY="161954">
        <dgm:presLayoutVars>
          <dgm:bulletEnabled val="1"/>
        </dgm:presLayoutVars>
      </dgm:prSet>
      <dgm:spPr/>
    </dgm:pt>
    <dgm:pt modelId="{5A61FA84-1463-4CE5-A0E0-359A0B8E405A}" type="pres">
      <dgm:prSet presAssocID="{C4B023D5-6CFC-495B-9B4C-37E3DBF60DD8}" presName="sibTrans" presStyleLbl="sibTrans1D1" presStyleIdx="1" presStyleCnt="7"/>
      <dgm:spPr/>
    </dgm:pt>
    <dgm:pt modelId="{C0ED39B2-D847-4765-9AC2-C31BF38662F3}" type="pres">
      <dgm:prSet presAssocID="{C4B023D5-6CFC-495B-9B4C-37E3DBF60DD8}" presName="connectorText" presStyleLbl="sibTrans1D1" presStyleIdx="1" presStyleCnt="7"/>
      <dgm:spPr/>
    </dgm:pt>
    <dgm:pt modelId="{B8F903B1-2ECC-4578-A4E2-BD657B4E9963}" type="pres">
      <dgm:prSet presAssocID="{67722799-F675-45AD-AFB8-9B3C99CF6D0B}" presName="node" presStyleLbl="node1" presStyleIdx="2" presStyleCnt="8" custScaleY="165914">
        <dgm:presLayoutVars>
          <dgm:bulletEnabled val="1"/>
        </dgm:presLayoutVars>
      </dgm:prSet>
      <dgm:spPr/>
    </dgm:pt>
    <dgm:pt modelId="{00DFF047-44F3-4E8F-A8C9-82C7A06E5429}" type="pres">
      <dgm:prSet presAssocID="{86B6EDB7-52E8-4445-B290-AAB117556740}" presName="sibTrans" presStyleLbl="sibTrans1D1" presStyleIdx="2" presStyleCnt="7"/>
      <dgm:spPr/>
    </dgm:pt>
    <dgm:pt modelId="{EEACA2D1-E34F-44EF-96E9-AD85A712D7BF}" type="pres">
      <dgm:prSet presAssocID="{86B6EDB7-52E8-4445-B290-AAB117556740}" presName="connectorText" presStyleLbl="sibTrans1D1" presStyleIdx="2" presStyleCnt="7"/>
      <dgm:spPr/>
    </dgm:pt>
    <dgm:pt modelId="{D6DDB513-0FD6-4CAD-A208-2D90B576B284}" type="pres">
      <dgm:prSet presAssocID="{4AE9B203-E875-4A34-9A29-2BF4A3DE7D2C}" presName="node" presStyleLbl="node1" presStyleIdx="3" presStyleCnt="8" custScaleY="127496">
        <dgm:presLayoutVars>
          <dgm:bulletEnabled val="1"/>
        </dgm:presLayoutVars>
      </dgm:prSet>
      <dgm:spPr/>
    </dgm:pt>
    <dgm:pt modelId="{637E4A54-6A94-4A0E-A3BE-C22D084F7EE0}" type="pres">
      <dgm:prSet presAssocID="{1E5464F7-9B7E-466E-8132-9978A5C358B1}" presName="sibTrans" presStyleLbl="sibTrans1D1" presStyleIdx="3" presStyleCnt="7"/>
      <dgm:spPr/>
    </dgm:pt>
    <dgm:pt modelId="{5139F400-E008-4223-9263-0F30FF1D9F7A}" type="pres">
      <dgm:prSet presAssocID="{1E5464F7-9B7E-466E-8132-9978A5C358B1}" presName="connectorText" presStyleLbl="sibTrans1D1" presStyleIdx="3" presStyleCnt="7"/>
      <dgm:spPr/>
    </dgm:pt>
    <dgm:pt modelId="{FB65FEA0-18CD-4BC8-BED8-303791BA4B4B}" type="pres">
      <dgm:prSet presAssocID="{B85FEA28-21C5-442A-B5E7-8CF91C9B127A}" presName="node" presStyleLbl="node1" presStyleIdx="4" presStyleCnt="8" custScaleY="141039">
        <dgm:presLayoutVars>
          <dgm:bulletEnabled val="1"/>
        </dgm:presLayoutVars>
      </dgm:prSet>
      <dgm:spPr/>
    </dgm:pt>
    <dgm:pt modelId="{4F820837-35C8-4E61-9EFE-D20F47A3D67F}" type="pres">
      <dgm:prSet presAssocID="{38D90615-FAB5-4E10-ACFD-13D0AE94846E}" presName="sibTrans" presStyleLbl="sibTrans1D1" presStyleIdx="4" presStyleCnt="7"/>
      <dgm:spPr/>
    </dgm:pt>
    <dgm:pt modelId="{0AA5232A-B52D-441C-9AC0-F95E92ACF6E3}" type="pres">
      <dgm:prSet presAssocID="{38D90615-FAB5-4E10-ACFD-13D0AE94846E}" presName="connectorText" presStyleLbl="sibTrans1D1" presStyleIdx="4" presStyleCnt="7"/>
      <dgm:spPr/>
    </dgm:pt>
    <dgm:pt modelId="{AEE8E8D4-1C24-4879-ACD8-0B62E41F3C4F}" type="pres">
      <dgm:prSet presAssocID="{DC31C47E-2B1A-4A1B-9287-9D979E494851}" presName="node" presStyleLbl="node1" presStyleIdx="5" presStyleCnt="8" custScaleY="143500">
        <dgm:presLayoutVars>
          <dgm:bulletEnabled val="1"/>
        </dgm:presLayoutVars>
      </dgm:prSet>
      <dgm:spPr/>
    </dgm:pt>
    <dgm:pt modelId="{A394B0F3-56FD-4B22-975B-4806E0D3732C}" type="pres">
      <dgm:prSet presAssocID="{5ED877A2-AEA2-45C7-A425-40D172CA5CE0}" presName="sibTrans" presStyleLbl="sibTrans1D1" presStyleIdx="5" presStyleCnt="7"/>
      <dgm:spPr/>
    </dgm:pt>
    <dgm:pt modelId="{20EB89DE-D790-4981-8F30-4DB14A6D4AFD}" type="pres">
      <dgm:prSet presAssocID="{5ED877A2-AEA2-45C7-A425-40D172CA5CE0}" presName="connectorText" presStyleLbl="sibTrans1D1" presStyleIdx="5" presStyleCnt="7"/>
      <dgm:spPr/>
    </dgm:pt>
    <dgm:pt modelId="{A32554CF-0762-4190-9E08-6B1DFDBEF874}" type="pres">
      <dgm:prSet presAssocID="{82B99310-597E-419E-922F-34092415DC4D}" presName="node" presStyleLbl="node1" presStyleIdx="6" presStyleCnt="8" custScaleY="171753">
        <dgm:presLayoutVars>
          <dgm:bulletEnabled val="1"/>
        </dgm:presLayoutVars>
      </dgm:prSet>
      <dgm:spPr/>
    </dgm:pt>
    <dgm:pt modelId="{F753E4A0-4F9B-41CF-AABF-7460B6563CD5}" type="pres">
      <dgm:prSet presAssocID="{C1B6EA03-5671-4990-8285-172F3D5A5519}" presName="sibTrans" presStyleLbl="sibTrans1D1" presStyleIdx="6" presStyleCnt="7"/>
      <dgm:spPr/>
    </dgm:pt>
    <dgm:pt modelId="{57F525B7-0F34-4E84-9720-F4E29DB71F70}" type="pres">
      <dgm:prSet presAssocID="{C1B6EA03-5671-4990-8285-172F3D5A5519}" presName="connectorText" presStyleLbl="sibTrans1D1" presStyleIdx="6" presStyleCnt="7"/>
      <dgm:spPr/>
    </dgm:pt>
    <dgm:pt modelId="{2302BA5A-0B36-48AF-AE09-291F86CF1A9B}" type="pres">
      <dgm:prSet presAssocID="{11D80612-D7E8-4B39-89A6-B9579C14CD32}" presName="node" presStyleLbl="node1" presStyleIdx="7" presStyleCnt="8" custScaleY="108103" custLinFactNeighborX="323" custLinFactNeighborY="-17979">
        <dgm:presLayoutVars>
          <dgm:bulletEnabled val="1"/>
        </dgm:presLayoutVars>
      </dgm:prSet>
      <dgm:spPr/>
    </dgm:pt>
  </dgm:ptLst>
  <dgm:cxnLst>
    <dgm:cxn modelId="{1121F905-298D-4512-8AD8-A38523A50B19}" srcId="{D4913F30-C577-4BDF-949F-4FFF3803734D}" destId="{1CD2A574-9E01-4AC0-9320-6C06AF4CB052}" srcOrd="0" destOrd="0" parTransId="{D2B307D8-4090-41DB-8A4A-AD74598FC113}" sibTransId="{DCF83B33-1389-42D8-9114-702001948FF2}"/>
    <dgm:cxn modelId="{F875700C-8B65-4B59-85FA-268FDF581294}" type="presOf" srcId="{C1B6EA03-5671-4990-8285-172F3D5A5519}" destId="{57F525B7-0F34-4E84-9720-F4E29DB71F70}" srcOrd="1" destOrd="0" presId="urn:microsoft.com/office/officeart/2016/7/layout/RepeatingBendingProcessNew"/>
    <dgm:cxn modelId="{BB842215-72C2-43E5-863D-1FAED4D00244}" type="presOf" srcId="{DCF83B33-1389-42D8-9114-702001948FF2}" destId="{0A01CFCA-A435-49F5-BDEB-C31460882C7A}" srcOrd="0" destOrd="0" presId="urn:microsoft.com/office/officeart/2016/7/layout/RepeatingBendingProcessNew"/>
    <dgm:cxn modelId="{8EC24015-9863-4B64-89E7-BBF65BA7BB7D}" type="presOf" srcId="{4AE9B203-E875-4A34-9A29-2BF4A3DE7D2C}" destId="{D6DDB513-0FD6-4CAD-A208-2D90B576B284}" srcOrd="0" destOrd="0" presId="urn:microsoft.com/office/officeart/2016/7/layout/RepeatingBendingProcessNew"/>
    <dgm:cxn modelId="{B2AA6C2B-2828-4FE0-8000-8FE39570F2DB}" type="presOf" srcId="{B85FEA28-21C5-442A-B5E7-8CF91C9B127A}" destId="{FB65FEA0-18CD-4BC8-BED8-303791BA4B4B}" srcOrd="0" destOrd="0" presId="urn:microsoft.com/office/officeart/2016/7/layout/RepeatingBendingProcessNew"/>
    <dgm:cxn modelId="{97FE762E-84D0-4655-AB26-A351F23B6632}" type="presOf" srcId="{11D80612-D7E8-4B39-89A6-B9579C14CD32}" destId="{2302BA5A-0B36-48AF-AE09-291F86CF1A9B}" srcOrd="0" destOrd="0" presId="urn:microsoft.com/office/officeart/2016/7/layout/RepeatingBendingProcessNew"/>
    <dgm:cxn modelId="{77573332-2475-4951-935F-401A6C9E8DB7}" type="presOf" srcId="{C4B023D5-6CFC-495B-9B4C-37E3DBF60DD8}" destId="{C0ED39B2-D847-4765-9AC2-C31BF38662F3}" srcOrd="1" destOrd="0" presId="urn:microsoft.com/office/officeart/2016/7/layout/RepeatingBendingProcessNew"/>
    <dgm:cxn modelId="{E453C93F-B5D5-4040-BF77-AC80DAFEB074}" type="presOf" srcId="{1CD2A574-9E01-4AC0-9320-6C06AF4CB052}" destId="{BF178999-C58E-407E-B7DE-D593FAB39294}" srcOrd="0" destOrd="0" presId="urn:microsoft.com/office/officeart/2016/7/layout/RepeatingBendingProcessNew"/>
    <dgm:cxn modelId="{1289A140-43CF-42A8-85C0-85EC8E6FFB48}" type="presOf" srcId="{86B6EDB7-52E8-4445-B290-AAB117556740}" destId="{EEACA2D1-E34F-44EF-96E9-AD85A712D7BF}" srcOrd="1" destOrd="0" presId="urn:microsoft.com/office/officeart/2016/7/layout/RepeatingBendingProcessNew"/>
    <dgm:cxn modelId="{C9CEDC5B-1CAE-4193-8E77-190E65C0C436}" type="presOf" srcId="{5ED877A2-AEA2-45C7-A425-40D172CA5CE0}" destId="{A394B0F3-56FD-4B22-975B-4806E0D3732C}" srcOrd="0" destOrd="0" presId="urn:microsoft.com/office/officeart/2016/7/layout/RepeatingBendingProcessNew"/>
    <dgm:cxn modelId="{9EE6335E-87D9-4B71-A377-66354E06DDDE}" type="presOf" srcId="{82B99310-597E-419E-922F-34092415DC4D}" destId="{A32554CF-0762-4190-9E08-6B1DFDBEF874}" srcOrd="0" destOrd="0" presId="urn:microsoft.com/office/officeart/2016/7/layout/RepeatingBendingProcessNew"/>
    <dgm:cxn modelId="{F51EEF64-EB10-4024-9E08-BF7FED368E34}" type="presOf" srcId="{80A4239E-F8CF-4116-8CCA-A3A1F90AAACA}" destId="{8867BF65-5084-42C4-801D-BF9848509303}" srcOrd="0" destOrd="0" presId="urn:microsoft.com/office/officeart/2016/7/layout/RepeatingBendingProcessNew"/>
    <dgm:cxn modelId="{EAF97465-FD08-4E9F-B40D-B0237F13CF0C}" type="presOf" srcId="{D4913F30-C577-4BDF-949F-4FFF3803734D}" destId="{A21788DC-F5CA-417A-9BFD-3E20F713AE6B}" srcOrd="0" destOrd="0" presId="urn:microsoft.com/office/officeart/2016/7/layout/RepeatingBendingProcessNew"/>
    <dgm:cxn modelId="{74957B67-C0C1-496B-A35D-AA0069D19427}" srcId="{D4913F30-C577-4BDF-949F-4FFF3803734D}" destId="{80A4239E-F8CF-4116-8CCA-A3A1F90AAACA}" srcOrd="1" destOrd="0" parTransId="{97084053-7EBB-4790-9D87-CCF07FDB658C}" sibTransId="{C4B023D5-6CFC-495B-9B4C-37E3DBF60DD8}"/>
    <dgm:cxn modelId="{BD23024A-B1B8-49BB-AF1E-068F834CEDF5}" type="presOf" srcId="{C4B023D5-6CFC-495B-9B4C-37E3DBF60DD8}" destId="{5A61FA84-1463-4CE5-A0E0-359A0B8E405A}" srcOrd="0" destOrd="0" presId="urn:microsoft.com/office/officeart/2016/7/layout/RepeatingBendingProcessNew"/>
    <dgm:cxn modelId="{A7897271-609C-4231-A22F-846734E2C402}" type="presOf" srcId="{38D90615-FAB5-4E10-ACFD-13D0AE94846E}" destId="{0AA5232A-B52D-441C-9AC0-F95E92ACF6E3}" srcOrd="1" destOrd="0" presId="urn:microsoft.com/office/officeart/2016/7/layout/RepeatingBendingProcessNew"/>
    <dgm:cxn modelId="{108A2355-4B49-4C6A-A253-E19BB8523C11}" type="presOf" srcId="{1E5464F7-9B7E-466E-8132-9978A5C358B1}" destId="{637E4A54-6A94-4A0E-A3BE-C22D084F7EE0}" srcOrd="0" destOrd="0" presId="urn:microsoft.com/office/officeart/2016/7/layout/RepeatingBendingProcessNew"/>
    <dgm:cxn modelId="{E8A57E7B-4B13-4B5E-8A8C-A3869AEB9F4D}" srcId="{D4913F30-C577-4BDF-949F-4FFF3803734D}" destId="{67722799-F675-45AD-AFB8-9B3C99CF6D0B}" srcOrd="2" destOrd="0" parTransId="{F62ED017-0F89-46DD-94FB-DCF61BF4619B}" sibTransId="{86B6EDB7-52E8-4445-B290-AAB117556740}"/>
    <dgm:cxn modelId="{EAA87783-30EC-4B2E-AABF-2B82BF65FF0B}" type="presOf" srcId="{1E5464F7-9B7E-466E-8132-9978A5C358B1}" destId="{5139F400-E008-4223-9263-0F30FF1D9F7A}" srcOrd="1" destOrd="0" presId="urn:microsoft.com/office/officeart/2016/7/layout/RepeatingBendingProcessNew"/>
    <dgm:cxn modelId="{DBA0C48D-BA64-4032-A7E2-1A1182352628}" type="presOf" srcId="{67722799-F675-45AD-AFB8-9B3C99CF6D0B}" destId="{B8F903B1-2ECC-4578-A4E2-BD657B4E9963}" srcOrd="0" destOrd="0" presId="urn:microsoft.com/office/officeart/2016/7/layout/RepeatingBendingProcessNew"/>
    <dgm:cxn modelId="{DDEE6D9D-62C7-4518-834E-FD9941C3FEF3}" type="presOf" srcId="{C1B6EA03-5671-4990-8285-172F3D5A5519}" destId="{F753E4A0-4F9B-41CF-AABF-7460B6563CD5}" srcOrd="0" destOrd="0" presId="urn:microsoft.com/office/officeart/2016/7/layout/RepeatingBendingProcessNew"/>
    <dgm:cxn modelId="{EEDBF0A1-8479-4338-980A-9054BF0591A2}" type="presOf" srcId="{86B6EDB7-52E8-4445-B290-AAB117556740}" destId="{00DFF047-44F3-4E8F-A8C9-82C7A06E5429}" srcOrd="0" destOrd="0" presId="urn:microsoft.com/office/officeart/2016/7/layout/RepeatingBendingProcessNew"/>
    <dgm:cxn modelId="{F5CBA3A8-9E9E-41CA-BAAD-CD8A322676C6}" srcId="{D4913F30-C577-4BDF-949F-4FFF3803734D}" destId="{11D80612-D7E8-4B39-89A6-B9579C14CD32}" srcOrd="7" destOrd="0" parTransId="{890B4241-58CE-497E-A41C-1FFC8810F7B8}" sibTransId="{AE9B2560-CDA8-47B4-B8E0-29CFAC24986D}"/>
    <dgm:cxn modelId="{67C9C5AD-551E-4882-9773-F1FD8CEA412A}" type="presOf" srcId="{DC31C47E-2B1A-4A1B-9287-9D979E494851}" destId="{AEE8E8D4-1C24-4879-ACD8-0B62E41F3C4F}" srcOrd="0" destOrd="0" presId="urn:microsoft.com/office/officeart/2016/7/layout/RepeatingBendingProcessNew"/>
    <dgm:cxn modelId="{4140A7AF-4668-4E29-8D61-952A387717AD}" srcId="{D4913F30-C577-4BDF-949F-4FFF3803734D}" destId="{82B99310-597E-419E-922F-34092415DC4D}" srcOrd="6" destOrd="0" parTransId="{1D2EA4D6-AA9F-41BE-8CDC-B003E82CF6EE}" sibTransId="{C1B6EA03-5671-4990-8285-172F3D5A5519}"/>
    <dgm:cxn modelId="{067CFCC5-AE72-465E-8E9D-E04C2C3400EA}" srcId="{D4913F30-C577-4BDF-949F-4FFF3803734D}" destId="{DC31C47E-2B1A-4A1B-9287-9D979E494851}" srcOrd="5" destOrd="0" parTransId="{980651E9-ED56-4E58-9318-BDE74EB232BF}" sibTransId="{5ED877A2-AEA2-45C7-A425-40D172CA5CE0}"/>
    <dgm:cxn modelId="{9A210FCE-B34F-4A93-8A84-C004C839CC14}" type="presOf" srcId="{38D90615-FAB5-4E10-ACFD-13D0AE94846E}" destId="{4F820837-35C8-4E61-9EFE-D20F47A3D67F}" srcOrd="0" destOrd="0" presId="urn:microsoft.com/office/officeart/2016/7/layout/RepeatingBendingProcessNew"/>
    <dgm:cxn modelId="{F16B3FD7-500C-479B-BBA4-783C28E6DDC8}" srcId="{D4913F30-C577-4BDF-949F-4FFF3803734D}" destId="{4AE9B203-E875-4A34-9A29-2BF4A3DE7D2C}" srcOrd="3" destOrd="0" parTransId="{CD669D4C-C07A-4277-9815-65C88C09CD75}" sibTransId="{1E5464F7-9B7E-466E-8132-9978A5C358B1}"/>
    <dgm:cxn modelId="{5B633FEA-6D8C-4646-AE36-2A8719B5FB81}" type="presOf" srcId="{5ED877A2-AEA2-45C7-A425-40D172CA5CE0}" destId="{20EB89DE-D790-4981-8F30-4DB14A6D4AFD}" srcOrd="1" destOrd="0" presId="urn:microsoft.com/office/officeart/2016/7/layout/RepeatingBendingProcessNew"/>
    <dgm:cxn modelId="{C4CFF6F3-AB37-4B9C-B776-28C108C69F0A}" type="presOf" srcId="{DCF83B33-1389-42D8-9114-702001948FF2}" destId="{8928596B-908C-468B-8C1E-0E6152C91C72}" srcOrd="1" destOrd="0" presId="urn:microsoft.com/office/officeart/2016/7/layout/RepeatingBendingProcessNew"/>
    <dgm:cxn modelId="{90A135FF-6D26-4732-B4A7-F4AE33CBBD3D}" srcId="{D4913F30-C577-4BDF-949F-4FFF3803734D}" destId="{B85FEA28-21C5-442A-B5E7-8CF91C9B127A}" srcOrd="4" destOrd="0" parTransId="{09114DF9-FFFA-4695-9478-C2E50768F341}" sibTransId="{38D90615-FAB5-4E10-ACFD-13D0AE94846E}"/>
    <dgm:cxn modelId="{8D96BF5F-F94C-4987-9921-92C2FC580B39}" type="presParOf" srcId="{A21788DC-F5CA-417A-9BFD-3E20F713AE6B}" destId="{BF178999-C58E-407E-B7DE-D593FAB39294}" srcOrd="0" destOrd="0" presId="urn:microsoft.com/office/officeart/2016/7/layout/RepeatingBendingProcessNew"/>
    <dgm:cxn modelId="{7733A7AC-12F9-41F5-ACD0-CB2FC0B499DB}" type="presParOf" srcId="{A21788DC-F5CA-417A-9BFD-3E20F713AE6B}" destId="{0A01CFCA-A435-49F5-BDEB-C31460882C7A}" srcOrd="1" destOrd="0" presId="urn:microsoft.com/office/officeart/2016/7/layout/RepeatingBendingProcessNew"/>
    <dgm:cxn modelId="{BE95D5C1-3616-4902-9866-DF22F15F91A3}" type="presParOf" srcId="{0A01CFCA-A435-49F5-BDEB-C31460882C7A}" destId="{8928596B-908C-468B-8C1E-0E6152C91C72}" srcOrd="0" destOrd="0" presId="urn:microsoft.com/office/officeart/2016/7/layout/RepeatingBendingProcessNew"/>
    <dgm:cxn modelId="{3B352737-E4E3-4B43-9628-936114A6189D}" type="presParOf" srcId="{A21788DC-F5CA-417A-9BFD-3E20F713AE6B}" destId="{8867BF65-5084-42C4-801D-BF9848509303}" srcOrd="2" destOrd="0" presId="urn:microsoft.com/office/officeart/2016/7/layout/RepeatingBendingProcessNew"/>
    <dgm:cxn modelId="{11511008-88C1-4455-A689-68AB1A63C8A3}" type="presParOf" srcId="{A21788DC-F5CA-417A-9BFD-3E20F713AE6B}" destId="{5A61FA84-1463-4CE5-A0E0-359A0B8E405A}" srcOrd="3" destOrd="0" presId="urn:microsoft.com/office/officeart/2016/7/layout/RepeatingBendingProcessNew"/>
    <dgm:cxn modelId="{CF03344E-D117-4F2A-8D44-6E8693B835EB}" type="presParOf" srcId="{5A61FA84-1463-4CE5-A0E0-359A0B8E405A}" destId="{C0ED39B2-D847-4765-9AC2-C31BF38662F3}" srcOrd="0" destOrd="0" presId="urn:microsoft.com/office/officeart/2016/7/layout/RepeatingBendingProcessNew"/>
    <dgm:cxn modelId="{787AB024-3E58-40AA-A11E-CEDF88B6D96B}" type="presParOf" srcId="{A21788DC-F5CA-417A-9BFD-3E20F713AE6B}" destId="{B8F903B1-2ECC-4578-A4E2-BD657B4E9963}" srcOrd="4" destOrd="0" presId="urn:microsoft.com/office/officeart/2016/7/layout/RepeatingBendingProcessNew"/>
    <dgm:cxn modelId="{877D88FF-4A1A-400D-8EE3-BAA373B2EF33}" type="presParOf" srcId="{A21788DC-F5CA-417A-9BFD-3E20F713AE6B}" destId="{00DFF047-44F3-4E8F-A8C9-82C7A06E5429}" srcOrd="5" destOrd="0" presId="urn:microsoft.com/office/officeart/2016/7/layout/RepeatingBendingProcessNew"/>
    <dgm:cxn modelId="{81E49BE3-EB06-405D-93D9-984E4178A4D1}" type="presParOf" srcId="{00DFF047-44F3-4E8F-A8C9-82C7A06E5429}" destId="{EEACA2D1-E34F-44EF-96E9-AD85A712D7BF}" srcOrd="0" destOrd="0" presId="urn:microsoft.com/office/officeart/2016/7/layout/RepeatingBendingProcessNew"/>
    <dgm:cxn modelId="{3B43935B-B252-49FF-88F8-B3ACFA34B1DC}" type="presParOf" srcId="{A21788DC-F5CA-417A-9BFD-3E20F713AE6B}" destId="{D6DDB513-0FD6-4CAD-A208-2D90B576B284}" srcOrd="6" destOrd="0" presId="urn:microsoft.com/office/officeart/2016/7/layout/RepeatingBendingProcessNew"/>
    <dgm:cxn modelId="{AD8F6BBE-FFED-4287-B129-8C496AB72CFF}" type="presParOf" srcId="{A21788DC-F5CA-417A-9BFD-3E20F713AE6B}" destId="{637E4A54-6A94-4A0E-A3BE-C22D084F7EE0}" srcOrd="7" destOrd="0" presId="urn:microsoft.com/office/officeart/2016/7/layout/RepeatingBendingProcessNew"/>
    <dgm:cxn modelId="{8D2D13C3-B4E0-466B-A80E-1693B6F2845D}" type="presParOf" srcId="{637E4A54-6A94-4A0E-A3BE-C22D084F7EE0}" destId="{5139F400-E008-4223-9263-0F30FF1D9F7A}" srcOrd="0" destOrd="0" presId="urn:microsoft.com/office/officeart/2016/7/layout/RepeatingBendingProcessNew"/>
    <dgm:cxn modelId="{0BE7CD7D-2222-4BB1-9DEC-3119103DFB4B}" type="presParOf" srcId="{A21788DC-F5CA-417A-9BFD-3E20F713AE6B}" destId="{FB65FEA0-18CD-4BC8-BED8-303791BA4B4B}" srcOrd="8" destOrd="0" presId="urn:microsoft.com/office/officeart/2016/7/layout/RepeatingBendingProcessNew"/>
    <dgm:cxn modelId="{4FEF5C11-0228-4615-8E0B-D4AFD1F8AEA0}" type="presParOf" srcId="{A21788DC-F5CA-417A-9BFD-3E20F713AE6B}" destId="{4F820837-35C8-4E61-9EFE-D20F47A3D67F}" srcOrd="9" destOrd="0" presId="urn:microsoft.com/office/officeart/2016/7/layout/RepeatingBendingProcessNew"/>
    <dgm:cxn modelId="{DA024B30-5AB7-4139-B835-46B363B46CA0}" type="presParOf" srcId="{4F820837-35C8-4E61-9EFE-D20F47A3D67F}" destId="{0AA5232A-B52D-441C-9AC0-F95E92ACF6E3}" srcOrd="0" destOrd="0" presId="urn:microsoft.com/office/officeart/2016/7/layout/RepeatingBendingProcessNew"/>
    <dgm:cxn modelId="{D191037A-1EDE-4D54-A6BD-C67F91EA85CD}" type="presParOf" srcId="{A21788DC-F5CA-417A-9BFD-3E20F713AE6B}" destId="{AEE8E8D4-1C24-4879-ACD8-0B62E41F3C4F}" srcOrd="10" destOrd="0" presId="urn:microsoft.com/office/officeart/2016/7/layout/RepeatingBendingProcessNew"/>
    <dgm:cxn modelId="{37B13425-3DB2-4A42-AB15-60668C2CFE14}" type="presParOf" srcId="{A21788DC-F5CA-417A-9BFD-3E20F713AE6B}" destId="{A394B0F3-56FD-4B22-975B-4806E0D3732C}" srcOrd="11" destOrd="0" presId="urn:microsoft.com/office/officeart/2016/7/layout/RepeatingBendingProcessNew"/>
    <dgm:cxn modelId="{B202BD49-91B4-4722-8163-7CE72566CCF6}" type="presParOf" srcId="{A394B0F3-56FD-4B22-975B-4806E0D3732C}" destId="{20EB89DE-D790-4981-8F30-4DB14A6D4AFD}" srcOrd="0" destOrd="0" presId="urn:microsoft.com/office/officeart/2016/7/layout/RepeatingBendingProcessNew"/>
    <dgm:cxn modelId="{701D0B34-DCB8-4955-A094-5EF5726C1446}" type="presParOf" srcId="{A21788DC-F5CA-417A-9BFD-3E20F713AE6B}" destId="{A32554CF-0762-4190-9E08-6B1DFDBEF874}" srcOrd="12" destOrd="0" presId="urn:microsoft.com/office/officeart/2016/7/layout/RepeatingBendingProcessNew"/>
    <dgm:cxn modelId="{9E50E467-A8F5-491F-9AB0-E07CE09EE8F3}" type="presParOf" srcId="{A21788DC-F5CA-417A-9BFD-3E20F713AE6B}" destId="{F753E4A0-4F9B-41CF-AABF-7460B6563CD5}" srcOrd="13" destOrd="0" presId="urn:microsoft.com/office/officeart/2016/7/layout/RepeatingBendingProcessNew"/>
    <dgm:cxn modelId="{5C8C8DCF-023C-405A-921E-785491D13144}" type="presParOf" srcId="{F753E4A0-4F9B-41CF-AABF-7460B6563CD5}" destId="{57F525B7-0F34-4E84-9720-F4E29DB71F70}" srcOrd="0" destOrd="0" presId="urn:microsoft.com/office/officeart/2016/7/layout/RepeatingBendingProcessNew"/>
    <dgm:cxn modelId="{36FA268C-DF27-4940-956E-CDCBE8AE0017}" type="presParOf" srcId="{A21788DC-F5CA-417A-9BFD-3E20F713AE6B}" destId="{2302BA5A-0B36-48AF-AE09-291F86CF1A9B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7F6C60-AF49-4727-BDA6-F84C5F5ADCA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F324FCD-EA51-45C0-B091-4A1CB7526E2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b="1" cap="none"/>
            <a:t>Enhanced accountability: </a:t>
          </a:r>
          <a:r>
            <a:rPr lang="en-US" sz="1800" cap="none"/>
            <a:t>allows monitoring of public funds, reducing fiscal mismanagement and corruption.</a:t>
          </a:r>
          <a:endParaRPr lang="en-US" sz="1800" cap="none" dirty="0"/>
        </a:p>
      </dgm:t>
    </dgm:pt>
    <dgm:pt modelId="{581070B5-AA25-4F17-AB8E-3BC4A8F2B85C}" type="parTrans" cxnId="{10FC0C85-F9AD-4448-94C9-43F0C0AAC96A}">
      <dgm:prSet/>
      <dgm:spPr/>
      <dgm:t>
        <a:bodyPr/>
        <a:lstStyle/>
        <a:p>
          <a:endParaRPr lang="en-US" sz="1800"/>
        </a:p>
      </dgm:t>
    </dgm:pt>
    <dgm:pt modelId="{53FAF61C-8581-4ABE-ABA8-78FB60D4C57B}" type="sibTrans" cxnId="{10FC0C85-F9AD-4448-94C9-43F0C0AAC96A}">
      <dgm:prSet/>
      <dgm:spPr/>
      <dgm:t>
        <a:bodyPr/>
        <a:lstStyle/>
        <a:p>
          <a:endParaRPr lang="en-US" sz="1800"/>
        </a:p>
      </dgm:t>
    </dgm:pt>
    <dgm:pt modelId="{23823AA4-A44A-4942-9F58-ACD3D26825F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b="1" cap="none"/>
            <a:t>Improved governance: </a:t>
          </a:r>
          <a:r>
            <a:rPr lang="en-US" sz="1800" cap="none"/>
            <a:t>promotes efficiency, effectiveness, and fairness in resource allocation.</a:t>
          </a:r>
          <a:endParaRPr lang="en-US" sz="1800" cap="none" dirty="0"/>
        </a:p>
      </dgm:t>
    </dgm:pt>
    <dgm:pt modelId="{48792041-16A0-435D-BDF2-63DCE2AC87F1}" type="parTrans" cxnId="{1BCFE283-BAB3-4EC6-A475-AAFC4898D32D}">
      <dgm:prSet/>
      <dgm:spPr/>
      <dgm:t>
        <a:bodyPr/>
        <a:lstStyle/>
        <a:p>
          <a:endParaRPr lang="en-US" sz="1800"/>
        </a:p>
      </dgm:t>
    </dgm:pt>
    <dgm:pt modelId="{A9473286-1F31-4072-BFBF-7F9845294992}" type="sibTrans" cxnId="{1BCFE283-BAB3-4EC6-A475-AAFC4898D32D}">
      <dgm:prSet/>
      <dgm:spPr/>
      <dgm:t>
        <a:bodyPr/>
        <a:lstStyle/>
        <a:p>
          <a:endParaRPr lang="en-US" sz="1800"/>
        </a:p>
      </dgm:t>
    </dgm:pt>
    <dgm:pt modelId="{E9F83F1A-9EC4-409B-B9E1-AC1A6F81653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b="1" cap="none"/>
            <a:t>Investor confidence: </a:t>
          </a:r>
          <a:r>
            <a:rPr lang="en-US" sz="1800" cap="none"/>
            <a:t>provides clear information, reducing uncertainty, attracting investment, and promoting growth.</a:t>
          </a:r>
          <a:endParaRPr lang="en-US" sz="1800" cap="none" dirty="0"/>
        </a:p>
      </dgm:t>
    </dgm:pt>
    <dgm:pt modelId="{8701E983-E061-45C6-8E59-58E2BE6A2090}" type="parTrans" cxnId="{3709884A-13B0-4502-A548-75F312EB91C3}">
      <dgm:prSet/>
      <dgm:spPr/>
      <dgm:t>
        <a:bodyPr/>
        <a:lstStyle/>
        <a:p>
          <a:endParaRPr lang="en-US" sz="1800"/>
        </a:p>
      </dgm:t>
    </dgm:pt>
    <dgm:pt modelId="{73AE2DB4-07B5-4A88-8A64-A06A850F3634}" type="sibTrans" cxnId="{3709884A-13B0-4502-A548-75F312EB91C3}">
      <dgm:prSet/>
      <dgm:spPr/>
      <dgm:t>
        <a:bodyPr/>
        <a:lstStyle/>
        <a:p>
          <a:endParaRPr lang="en-US" sz="1800"/>
        </a:p>
      </dgm:t>
    </dgm:pt>
    <dgm:pt modelId="{F100311E-D5D1-4F80-B6DC-888C3144C31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b="1" cap="none"/>
            <a:t>Social cohesion: </a:t>
          </a:r>
          <a:r>
            <a:rPr lang="en-US" sz="1800" cap="none"/>
            <a:t>builds trust, fosters inclusive decision-making, and enhances political stability.</a:t>
          </a:r>
          <a:endParaRPr lang="en-US" sz="1800" cap="none" dirty="0"/>
        </a:p>
      </dgm:t>
    </dgm:pt>
    <dgm:pt modelId="{01094C13-549E-4A91-B957-29D06C872757}" type="parTrans" cxnId="{6E156C9B-4BA7-49FA-B88D-CE4190F5F83A}">
      <dgm:prSet/>
      <dgm:spPr/>
      <dgm:t>
        <a:bodyPr/>
        <a:lstStyle/>
        <a:p>
          <a:endParaRPr lang="en-US" sz="1800"/>
        </a:p>
      </dgm:t>
    </dgm:pt>
    <dgm:pt modelId="{B155E4DC-C06B-41FC-9B99-9CC971A9D510}" type="sibTrans" cxnId="{6E156C9B-4BA7-49FA-B88D-CE4190F5F83A}">
      <dgm:prSet/>
      <dgm:spPr/>
      <dgm:t>
        <a:bodyPr/>
        <a:lstStyle/>
        <a:p>
          <a:endParaRPr lang="en-US" sz="1800"/>
        </a:p>
      </dgm:t>
    </dgm:pt>
    <dgm:pt modelId="{C66D0CD5-FC41-40B9-A3F1-4C1EB197818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b="1" cap="none" dirty="0"/>
            <a:t>Effects on economic development: </a:t>
          </a:r>
          <a:r>
            <a:rPr lang="en-US" sz="1800" cap="none" dirty="0"/>
            <a:t>correlates with lower corruption, efficient resource allocation, and stronger economic performance.</a:t>
          </a:r>
        </a:p>
      </dgm:t>
    </dgm:pt>
    <dgm:pt modelId="{FFD1E929-71CC-4FCD-978F-7829A1CCD8AF}" type="parTrans" cxnId="{DF4ADBEF-2C31-4195-A626-59D125F9D43C}">
      <dgm:prSet/>
      <dgm:spPr/>
      <dgm:t>
        <a:bodyPr/>
        <a:lstStyle/>
        <a:p>
          <a:endParaRPr lang="en-US" sz="1800"/>
        </a:p>
      </dgm:t>
    </dgm:pt>
    <dgm:pt modelId="{C8278356-D051-4388-B719-E47AADDA7B5F}" type="sibTrans" cxnId="{DF4ADBEF-2C31-4195-A626-59D125F9D43C}">
      <dgm:prSet/>
      <dgm:spPr/>
      <dgm:t>
        <a:bodyPr/>
        <a:lstStyle/>
        <a:p>
          <a:endParaRPr lang="en-US" sz="1800"/>
        </a:p>
      </dgm:t>
    </dgm:pt>
    <dgm:pt modelId="{694B4658-751D-43A4-ACB2-A7E12672537B}" type="pres">
      <dgm:prSet presAssocID="{097F6C60-AF49-4727-BDA6-F84C5F5ADCAB}" presName="root" presStyleCnt="0">
        <dgm:presLayoutVars>
          <dgm:dir/>
          <dgm:resizeHandles val="exact"/>
        </dgm:presLayoutVars>
      </dgm:prSet>
      <dgm:spPr/>
    </dgm:pt>
    <dgm:pt modelId="{D8D68A20-0F3D-4617-ABF0-A7FEF2F5F186}" type="pres">
      <dgm:prSet presAssocID="{1F324FCD-EA51-45C0-B091-4A1CB7526E2E}" presName="compNode" presStyleCnt="0"/>
      <dgm:spPr/>
    </dgm:pt>
    <dgm:pt modelId="{BD486BB0-F35C-4E8E-A8C2-A7F9D4E95268}" type="pres">
      <dgm:prSet presAssocID="{1F324FCD-EA51-45C0-B091-4A1CB7526E2E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EDE3D6BD-CA13-460E-902C-86FCEAEB85B8}" type="pres">
      <dgm:prSet presAssocID="{1F324FCD-EA51-45C0-B091-4A1CB7526E2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F211E9BA-3E6E-4718-801F-6680C3E37D3C}" type="pres">
      <dgm:prSet presAssocID="{1F324FCD-EA51-45C0-B091-4A1CB7526E2E}" presName="spaceRect" presStyleCnt="0"/>
      <dgm:spPr/>
    </dgm:pt>
    <dgm:pt modelId="{54A85106-9AFF-4991-90B6-F3BA65C563BC}" type="pres">
      <dgm:prSet presAssocID="{1F324FCD-EA51-45C0-B091-4A1CB7526E2E}" presName="textRect" presStyleLbl="revTx" presStyleIdx="0" presStyleCnt="5">
        <dgm:presLayoutVars>
          <dgm:chMax val="1"/>
          <dgm:chPref val="1"/>
        </dgm:presLayoutVars>
      </dgm:prSet>
      <dgm:spPr/>
    </dgm:pt>
    <dgm:pt modelId="{34B02DCC-9999-472F-8515-04CFBFCBCE61}" type="pres">
      <dgm:prSet presAssocID="{53FAF61C-8581-4ABE-ABA8-78FB60D4C57B}" presName="sibTrans" presStyleCnt="0"/>
      <dgm:spPr/>
    </dgm:pt>
    <dgm:pt modelId="{CC646C88-F35D-466D-93A7-D360EE28F911}" type="pres">
      <dgm:prSet presAssocID="{23823AA4-A44A-4942-9F58-ACD3D26825FC}" presName="compNode" presStyleCnt="0"/>
      <dgm:spPr/>
    </dgm:pt>
    <dgm:pt modelId="{A8A6DE8D-CB71-43D8-BF7F-6BCF82C5F094}" type="pres">
      <dgm:prSet presAssocID="{23823AA4-A44A-4942-9F58-ACD3D26825FC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B7F23827-DEA8-475F-A3AD-55FEE781B3A3}" type="pres">
      <dgm:prSet presAssocID="{23823AA4-A44A-4942-9F58-ACD3D26825F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Success"/>
        </a:ext>
      </dgm:extLst>
    </dgm:pt>
    <dgm:pt modelId="{CE5CE1DC-2AF6-4836-88CF-AF6C1E5EAC3B}" type="pres">
      <dgm:prSet presAssocID="{23823AA4-A44A-4942-9F58-ACD3D26825FC}" presName="spaceRect" presStyleCnt="0"/>
      <dgm:spPr/>
    </dgm:pt>
    <dgm:pt modelId="{0AD9D2F6-E3FB-4EFB-A87C-B4A6E5A227D9}" type="pres">
      <dgm:prSet presAssocID="{23823AA4-A44A-4942-9F58-ACD3D26825FC}" presName="textRect" presStyleLbl="revTx" presStyleIdx="1" presStyleCnt="5">
        <dgm:presLayoutVars>
          <dgm:chMax val="1"/>
          <dgm:chPref val="1"/>
        </dgm:presLayoutVars>
      </dgm:prSet>
      <dgm:spPr/>
    </dgm:pt>
    <dgm:pt modelId="{C20AA3D0-C7EF-4BE4-A3DD-EBD131934CD2}" type="pres">
      <dgm:prSet presAssocID="{A9473286-1F31-4072-BFBF-7F9845294992}" presName="sibTrans" presStyleCnt="0"/>
      <dgm:spPr/>
    </dgm:pt>
    <dgm:pt modelId="{834E6DDF-8ACA-4B25-A2DB-C021DD58C826}" type="pres">
      <dgm:prSet presAssocID="{E9F83F1A-9EC4-409B-B9E1-AC1A6F81653B}" presName="compNode" presStyleCnt="0"/>
      <dgm:spPr/>
    </dgm:pt>
    <dgm:pt modelId="{07712A2E-0EA6-4958-A703-EDDAA8447A58}" type="pres">
      <dgm:prSet presAssocID="{E9F83F1A-9EC4-409B-B9E1-AC1A6F81653B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90ABB635-5A84-405C-8C2C-FBE97B22320D}" type="pres">
      <dgm:prSet presAssocID="{E9F83F1A-9EC4-409B-B9E1-AC1A6F81653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357DA561-41A4-4478-9B15-612337269863}" type="pres">
      <dgm:prSet presAssocID="{E9F83F1A-9EC4-409B-B9E1-AC1A6F81653B}" presName="spaceRect" presStyleCnt="0"/>
      <dgm:spPr/>
    </dgm:pt>
    <dgm:pt modelId="{0E63D2D1-6F94-466D-A3D4-908866F067F5}" type="pres">
      <dgm:prSet presAssocID="{E9F83F1A-9EC4-409B-B9E1-AC1A6F81653B}" presName="textRect" presStyleLbl="revTx" presStyleIdx="2" presStyleCnt="5">
        <dgm:presLayoutVars>
          <dgm:chMax val="1"/>
          <dgm:chPref val="1"/>
        </dgm:presLayoutVars>
      </dgm:prSet>
      <dgm:spPr/>
    </dgm:pt>
    <dgm:pt modelId="{DC398BD2-0D80-443F-90ED-54DAC4484CFB}" type="pres">
      <dgm:prSet presAssocID="{73AE2DB4-07B5-4A88-8A64-A06A850F3634}" presName="sibTrans" presStyleCnt="0"/>
      <dgm:spPr/>
    </dgm:pt>
    <dgm:pt modelId="{F91C79D6-7E3F-433B-85AE-A3E105F64BEC}" type="pres">
      <dgm:prSet presAssocID="{F100311E-D5D1-4F80-B6DC-888C3144C316}" presName="compNode" presStyleCnt="0"/>
      <dgm:spPr/>
    </dgm:pt>
    <dgm:pt modelId="{48119C77-7139-4D74-8B85-E7AAF11A4096}" type="pres">
      <dgm:prSet presAssocID="{F100311E-D5D1-4F80-B6DC-888C3144C316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8DE247A3-93B5-4ACD-A043-236979EDD451}" type="pres">
      <dgm:prSet presAssocID="{F100311E-D5D1-4F80-B6DC-888C3144C31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E2AA2ED8-E6E8-4F77-B18D-3A040B928262}" type="pres">
      <dgm:prSet presAssocID="{F100311E-D5D1-4F80-B6DC-888C3144C316}" presName="spaceRect" presStyleCnt="0"/>
      <dgm:spPr/>
    </dgm:pt>
    <dgm:pt modelId="{39D5F3C3-AC07-42C9-AA3A-BAFE3C97173E}" type="pres">
      <dgm:prSet presAssocID="{F100311E-D5D1-4F80-B6DC-888C3144C316}" presName="textRect" presStyleLbl="revTx" presStyleIdx="3" presStyleCnt="5">
        <dgm:presLayoutVars>
          <dgm:chMax val="1"/>
          <dgm:chPref val="1"/>
        </dgm:presLayoutVars>
      </dgm:prSet>
      <dgm:spPr/>
    </dgm:pt>
    <dgm:pt modelId="{0CA94338-6A09-4AB4-8B20-744622D78E07}" type="pres">
      <dgm:prSet presAssocID="{B155E4DC-C06B-41FC-9B99-9CC971A9D510}" presName="sibTrans" presStyleCnt="0"/>
      <dgm:spPr/>
    </dgm:pt>
    <dgm:pt modelId="{1214A356-2088-415F-8E23-4A5F670995AC}" type="pres">
      <dgm:prSet presAssocID="{C66D0CD5-FC41-40B9-A3F1-4C1EB197818E}" presName="compNode" presStyleCnt="0"/>
      <dgm:spPr/>
    </dgm:pt>
    <dgm:pt modelId="{B37C7BE6-E9B0-464B-846B-6D396984CF24}" type="pres">
      <dgm:prSet presAssocID="{C66D0CD5-FC41-40B9-A3F1-4C1EB197818E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268E7EB6-631A-4131-8CD8-3D648E166918}" type="pres">
      <dgm:prSet presAssocID="{C66D0CD5-FC41-40B9-A3F1-4C1EB197818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55EDC50F-D252-47C9-8C30-74CCE2D155ED}" type="pres">
      <dgm:prSet presAssocID="{C66D0CD5-FC41-40B9-A3F1-4C1EB197818E}" presName="spaceRect" presStyleCnt="0"/>
      <dgm:spPr/>
    </dgm:pt>
    <dgm:pt modelId="{9D676447-D5E1-46E4-96EE-DB1EE14A6452}" type="pres">
      <dgm:prSet presAssocID="{C66D0CD5-FC41-40B9-A3F1-4C1EB197818E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17C25440-5F34-46B8-97E9-B7FEF399BEBE}" type="presOf" srcId="{E9F83F1A-9EC4-409B-B9E1-AC1A6F81653B}" destId="{0E63D2D1-6F94-466D-A3D4-908866F067F5}" srcOrd="0" destOrd="0" presId="urn:microsoft.com/office/officeart/2018/5/layout/IconLeafLabelList"/>
    <dgm:cxn modelId="{C7A1B544-887F-4FAC-85D5-D988B0727CFE}" type="presOf" srcId="{F100311E-D5D1-4F80-B6DC-888C3144C316}" destId="{39D5F3C3-AC07-42C9-AA3A-BAFE3C97173E}" srcOrd="0" destOrd="0" presId="urn:microsoft.com/office/officeart/2018/5/layout/IconLeafLabelList"/>
    <dgm:cxn modelId="{3709884A-13B0-4502-A548-75F312EB91C3}" srcId="{097F6C60-AF49-4727-BDA6-F84C5F5ADCAB}" destId="{E9F83F1A-9EC4-409B-B9E1-AC1A6F81653B}" srcOrd="2" destOrd="0" parTransId="{8701E983-E061-45C6-8E59-58E2BE6A2090}" sibTransId="{73AE2DB4-07B5-4A88-8A64-A06A850F3634}"/>
    <dgm:cxn modelId="{882B9C6C-6196-490F-B7D9-E2B05FD201CD}" type="presOf" srcId="{C66D0CD5-FC41-40B9-A3F1-4C1EB197818E}" destId="{9D676447-D5E1-46E4-96EE-DB1EE14A6452}" srcOrd="0" destOrd="0" presId="urn:microsoft.com/office/officeart/2018/5/layout/IconLeafLabelList"/>
    <dgm:cxn modelId="{1BCFE283-BAB3-4EC6-A475-AAFC4898D32D}" srcId="{097F6C60-AF49-4727-BDA6-F84C5F5ADCAB}" destId="{23823AA4-A44A-4942-9F58-ACD3D26825FC}" srcOrd="1" destOrd="0" parTransId="{48792041-16A0-435D-BDF2-63DCE2AC87F1}" sibTransId="{A9473286-1F31-4072-BFBF-7F9845294992}"/>
    <dgm:cxn modelId="{10FC0C85-F9AD-4448-94C9-43F0C0AAC96A}" srcId="{097F6C60-AF49-4727-BDA6-F84C5F5ADCAB}" destId="{1F324FCD-EA51-45C0-B091-4A1CB7526E2E}" srcOrd="0" destOrd="0" parTransId="{581070B5-AA25-4F17-AB8E-3BC4A8F2B85C}" sibTransId="{53FAF61C-8581-4ABE-ABA8-78FB60D4C57B}"/>
    <dgm:cxn modelId="{6E156C9B-4BA7-49FA-B88D-CE4190F5F83A}" srcId="{097F6C60-AF49-4727-BDA6-F84C5F5ADCAB}" destId="{F100311E-D5D1-4F80-B6DC-888C3144C316}" srcOrd="3" destOrd="0" parTransId="{01094C13-549E-4A91-B957-29D06C872757}" sibTransId="{B155E4DC-C06B-41FC-9B99-9CC971A9D510}"/>
    <dgm:cxn modelId="{5C8CE1A5-FC4C-4DB0-86D0-9A5DCAE0FE49}" type="presOf" srcId="{23823AA4-A44A-4942-9F58-ACD3D26825FC}" destId="{0AD9D2F6-E3FB-4EFB-A87C-B4A6E5A227D9}" srcOrd="0" destOrd="0" presId="urn:microsoft.com/office/officeart/2018/5/layout/IconLeafLabelList"/>
    <dgm:cxn modelId="{9676F0E2-9A05-4DB1-A3D4-EFD37869E2F7}" type="presOf" srcId="{1F324FCD-EA51-45C0-B091-4A1CB7526E2E}" destId="{54A85106-9AFF-4991-90B6-F3BA65C563BC}" srcOrd="0" destOrd="0" presId="urn:microsoft.com/office/officeart/2018/5/layout/IconLeafLabelList"/>
    <dgm:cxn modelId="{DF4ADBEF-2C31-4195-A626-59D125F9D43C}" srcId="{097F6C60-AF49-4727-BDA6-F84C5F5ADCAB}" destId="{C66D0CD5-FC41-40B9-A3F1-4C1EB197818E}" srcOrd="4" destOrd="0" parTransId="{FFD1E929-71CC-4FCD-978F-7829A1CCD8AF}" sibTransId="{C8278356-D051-4388-B719-E47AADDA7B5F}"/>
    <dgm:cxn modelId="{655C55F4-FA84-4286-8C26-45B0ECFAE034}" type="presOf" srcId="{097F6C60-AF49-4727-BDA6-F84C5F5ADCAB}" destId="{694B4658-751D-43A4-ACB2-A7E12672537B}" srcOrd="0" destOrd="0" presId="urn:microsoft.com/office/officeart/2018/5/layout/IconLeafLabelList"/>
    <dgm:cxn modelId="{BBC9863D-CF7E-4D5B-91CE-43A03A2D85B5}" type="presParOf" srcId="{694B4658-751D-43A4-ACB2-A7E12672537B}" destId="{D8D68A20-0F3D-4617-ABF0-A7FEF2F5F186}" srcOrd="0" destOrd="0" presId="urn:microsoft.com/office/officeart/2018/5/layout/IconLeafLabelList"/>
    <dgm:cxn modelId="{104B9CEA-B87C-4F45-B2A7-FAB4A6D239D9}" type="presParOf" srcId="{D8D68A20-0F3D-4617-ABF0-A7FEF2F5F186}" destId="{BD486BB0-F35C-4E8E-A8C2-A7F9D4E95268}" srcOrd="0" destOrd="0" presId="urn:microsoft.com/office/officeart/2018/5/layout/IconLeafLabelList"/>
    <dgm:cxn modelId="{948D7B2E-DA02-4542-AA77-A8F8476CBDE7}" type="presParOf" srcId="{D8D68A20-0F3D-4617-ABF0-A7FEF2F5F186}" destId="{EDE3D6BD-CA13-460E-902C-86FCEAEB85B8}" srcOrd="1" destOrd="0" presId="urn:microsoft.com/office/officeart/2018/5/layout/IconLeafLabelList"/>
    <dgm:cxn modelId="{0D2F4080-D870-4E9F-BFA2-034DF366E99D}" type="presParOf" srcId="{D8D68A20-0F3D-4617-ABF0-A7FEF2F5F186}" destId="{F211E9BA-3E6E-4718-801F-6680C3E37D3C}" srcOrd="2" destOrd="0" presId="urn:microsoft.com/office/officeart/2018/5/layout/IconLeafLabelList"/>
    <dgm:cxn modelId="{2958C5FA-9A53-494C-B306-545057DD10FF}" type="presParOf" srcId="{D8D68A20-0F3D-4617-ABF0-A7FEF2F5F186}" destId="{54A85106-9AFF-4991-90B6-F3BA65C563BC}" srcOrd="3" destOrd="0" presId="urn:microsoft.com/office/officeart/2018/5/layout/IconLeafLabelList"/>
    <dgm:cxn modelId="{C73525BF-4F38-4685-902B-F670D47FA969}" type="presParOf" srcId="{694B4658-751D-43A4-ACB2-A7E12672537B}" destId="{34B02DCC-9999-472F-8515-04CFBFCBCE61}" srcOrd="1" destOrd="0" presId="urn:microsoft.com/office/officeart/2018/5/layout/IconLeafLabelList"/>
    <dgm:cxn modelId="{E147053B-74DB-4D58-98FA-E49D03DF9F99}" type="presParOf" srcId="{694B4658-751D-43A4-ACB2-A7E12672537B}" destId="{CC646C88-F35D-466D-93A7-D360EE28F911}" srcOrd="2" destOrd="0" presId="urn:microsoft.com/office/officeart/2018/5/layout/IconLeafLabelList"/>
    <dgm:cxn modelId="{8EF5A827-490B-4507-8D91-AD8E5E4B148B}" type="presParOf" srcId="{CC646C88-F35D-466D-93A7-D360EE28F911}" destId="{A8A6DE8D-CB71-43D8-BF7F-6BCF82C5F094}" srcOrd="0" destOrd="0" presId="urn:microsoft.com/office/officeart/2018/5/layout/IconLeafLabelList"/>
    <dgm:cxn modelId="{1F10542C-5932-4F91-A9BD-5FB6077D8343}" type="presParOf" srcId="{CC646C88-F35D-466D-93A7-D360EE28F911}" destId="{B7F23827-DEA8-475F-A3AD-55FEE781B3A3}" srcOrd="1" destOrd="0" presId="urn:microsoft.com/office/officeart/2018/5/layout/IconLeafLabelList"/>
    <dgm:cxn modelId="{F0EBBD14-2CD7-4F7F-B3F7-A9CF37753FD9}" type="presParOf" srcId="{CC646C88-F35D-466D-93A7-D360EE28F911}" destId="{CE5CE1DC-2AF6-4836-88CF-AF6C1E5EAC3B}" srcOrd="2" destOrd="0" presId="urn:microsoft.com/office/officeart/2018/5/layout/IconLeafLabelList"/>
    <dgm:cxn modelId="{02BCA361-33DF-4A4B-AB08-6F76854D5A88}" type="presParOf" srcId="{CC646C88-F35D-466D-93A7-D360EE28F911}" destId="{0AD9D2F6-E3FB-4EFB-A87C-B4A6E5A227D9}" srcOrd="3" destOrd="0" presId="urn:microsoft.com/office/officeart/2018/5/layout/IconLeafLabelList"/>
    <dgm:cxn modelId="{BE58030E-4DEF-4F4B-AE33-9AD4BF4B1365}" type="presParOf" srcId="{694B4658-751D-43A4-ACB2-A7E12672537B}" destId="{C20AA3D0-C7EF-4BE4-A3DD-EBD131934CD2}" srcOrd="3" destOrd="0" presId="urn:microsoft.com/office/officeart/2018/5/layout/IconLeafLabelList"/>
    <dgm:cxn modelId="{192DC423-3E61-4ADE-8DE5-A5D64D79E714}" type="presParOf" srcId="{694B4658-751D-43A4-ACB2-A7E12672537B}" destId="{834E6DDF-8ACA-4B25-A2DB-C021DD58C826}" srcOrd="4" destOrd="0" presId="urn:microsoft.com/office/officeart/2018/5/layout/IconLeafLabelList"/>
    <dgm:cxn modelId="{FACFB281-908F-49AD-9EAF-5DA8491DBF8F}" type="presParOf" srcId="{834E6DDF-8ACA-4B25-A2DB-C021DD58C826}" destId="{07712A2E-0EA6-4958-A703-EDDAA8447A58}" srcOrd="0" destOrd="0" presId="urn:microsoft.com/office/officeart/2018/5/layout/IconLeafLabelList"/>
    <dgm:cxn modelId="{FB60B3AA-E0B4-4222-B3E9-9DDBD1B2950F}" type="presParOf" srcId="{834E6DDF-8ACA-4B25-A2DB-C021DD58C826}" destId="{90ABB635-5A84-405C-8C2C-FBE97B22320D}" srcOrd="1" destOrd="0" presId="urn:microsoft.com/office/officeart/2018/5/layout/IconLeafLabelList"/>
    <dgm:cxn modelId="{CBDB5247-374D-4A40-AA71-F7CFC9B3D711}" type="presParOf" srcId="{834E6DDF-8ACA-4B25-A2DB-C021DD58C826}" destId="{357DA561-41A4-4478-9B15-612337269863}" srcOrd="2" destOrd="0" presId="urn:microsoft.com/office/officeart/2018/5/layout/IconLeafLabelList"/>
    <dgm:cxn modelId="{4DE4070B-28B3-472E-9DE6-DE7E4771C41B}" type="presParOf" srcId="{834E6DDF-8ACA-4B25-A2DB-C021DD58C826}" destId="{0E63D2D1-6F94-466D-A3D4-908866F067F5}" srcOrd="3" destOrd="0" presId="urn:microsoft.com/office/officeart/2018/5/layout/IconLeafLabelList"/>
    <dgm:cxn modelId="{882C89EF-D573-4D77-B75C-823DFF1C0413}" type="presParOf" srcId="{694B4658-751D-43A4-ACB2-A7E12672537B}" destId="{DC398BD2-0D80-443F-90ED-54DAC4484CFB}" srcOrd="5" destOrd="0" presId="urn:microsoft.com/office/officeart/2018/5/layout/IconLeafLabelList"/>
    <dgm:cxn modelId="{B29A8148-91B5-4079-A945-986B695D3203}" type="presParOf" srcId="{694B4658-751D-43A4-ACB2-A7E12672537B}" destId="{F91C79D6-7E3F-433B-85AE-A3E105F64BEC}" srcOrd="6" destOrd="0" presId="urn:microsoft.com/office/officeart/2018/5/layout/IconLeafLabelList"/>
    <dgm:cxn modelId="{0B714361-6385-4A7D-965F-ECC83BE42D89}" type="presParOf" srcId="{F91C79D6-7E3F-433B-85AE-A3E105F64BEC}" destId="{48119C77-7139-4D74-8B85-E7AAF11A4096}" srcOrd="0" destOrd="0" presId="urn:microsoft.com/office/officeart/2018/5/layout/IconLeafLabelList"/>
    <dgm:cxn modelId="{0802EC34-0CAF-4A2A-84D8-C31D31F7E12A}" type="presParOf" srcId="{F91C79D6-7E3F-433B-85AE-A3E105F64BEC}" destId="{8DE247A3-93B5-4ACD-A043-236979EDD451}" srcOrd="1" destOrd="0" presId="urn:microsoft.com/office/officeart/2018/5/layout/IconLeafLabelList"/>
    <dgm:cxn modelId="{DD9F65A0-A5A2-4F5A-9C13-98DCA2835CE9}" type="presParOf" srcId="{F91C79D6-7E3F-433B-85AE-A3E105F64BEC}" destId="{E2AA2ED8-E6E8-4F77-B18D-3A040B928262}" srcOrd="2" destOrd="0" presId="urn:microsoft.com/office/officeart/2018/5/layout/IconLeafLabelList"/>
    <dgm:cxn modelId="{9FB841C3-926D-467C-8A55-5A712E095AA8}" type="presParOf" srcId="{F91C79D6-7E3F-433B-85AE-A3E105F64BEC}" destId="{39D5F3C3-AC07-42C9-AA3A-BAFE3C97173E}" srcOrd="3" destOrd="0" presId="urn:microsoft.com/office/officeart/2018/5/layout/IconLeafLabelList"/>
    <dgm:cxn modelId="{DE2D5B7C-B55B-4390-A0F7-E51F928A0626}" type="presParOf" srcId="{694B4658-751D-43A4-ACB2-A7E12672537B}" destId="{0CA94338-6A09-4AB4-8B20-744622D78E07}" srcOrd="7" destOrd="0" presId="urn:microsoft.com/office/officeart/2018/5/layout/IconLeafLabelList"/>
    <dgm:cxn modelId="{54BE50E1-FC74-4362-9A79-90E91BF9D33E}" type="presParOf" srcId="{694B4658-751D-43A4-ACB2-A7E12672537B}" destId="{1214A356-2088-415F-8E23-4A5F670995AC}" srcOrd="8" destOrd="0" presId="urn:microsoft.com/office/officeart/2018/5/layout/IconLeafLabelList"/>
    <dgm:cxn modelId="{C25A787D-EB84-4F6B-BD72-A60C1CA51196}" type="presParOf" srcId="{1214A356-2088-415F-8E23-4A5F670995AC}" destId="{B37C7BE6-E9B0-464B-846B-6D396984CF24}" srcOrd="0" destOrd="0" presId="urn:microsoft.com/office/officeart/2018/5/layout/IconLeafLabelList"/>
    <dgm:cxn modelId="{67A2C1E7-5F09-4182-9D48-6935CEA05914}" type="presParOf" srcId="{1214A356-2088-415F-8E23-4A5F670995AC}" destId="{268E7EB6-631A-4131-8CD8-3D648E166918}" srcOrd="1" destOrd="0" presId="urn:microsoft.com/office/officeart/2018/5/layout/IconLeafLabelList"/>
    <dgm:cxn modelId="{4A21893A-AA15-4167-8E1F-0C80BE42B5EA}" type="presParOf" srcId="{1214A356-2088-415F-8E23-4A5F670995AC}" destId="{55EDC50F-D252-47C9-8C30-74CCE2D155ED}" srcOrd="2" destOrd="0" presId="urn:microsoft.com/office/officeart/2018/5/layout/IconLeafLabelList"/>
    <dgm:cxn modelId="{7742E772-24D6-4738-B40E-1076740A929A}" type="presParOf" srcId="{1214A356-2088-415F-8E23-4A5F670995AC}" destId="{9D676447-D5E1-46E4-96EE-DB1EE14A6452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92B08F-F379-40B7-872D-716BC371456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2E8641A-220E-4EE4-832A-4644BEA62BDA}">
      <dgm:prSet custT="1"/>
      <dgm:spPr/>
      <dgm:t>
        <a:bodyPr/>
        <a:lstStyle/>
        <a:p>
          <a:r>
            <a:rPr lang="en-US" sz="2000"/>
            <a:t>Institutional weaknesses, lack of capacity, political resistance, and cultural factors impede fiscal transparency.</a:t>
          </a:r>
        </a:p>
      </dgm:t>
    </dgm:pt>
    <dgm:pt modelId="{AF569E94-B7F4-4B28-8F65-9D245767701D}" type="parTrans" cxnId="{1F73B6EA-AF78-427E-94DE-A462EB16BED7}">
      <dgm:prSet/>
      <dgm:spPr/>
      <dgm:t>
        <a:bodyPr/>
        <a:lstStyle/>
        <a:p>
          <a:endParaRPr lang="en-US" sz="2000"/>
        </a:p>
      </dgm:t>
    </dgm:pt>
    <dgm:pt modelId="{216B7C7A-CCC3-40CA-A12A-D8832443306D}" type="sibTrans" cxnId="{1F73B6EA-AF78-427E-94DE-A462EB16BED7}">
      <dgm:prSet/>
      <dgm:spPr/>
      <dgm:t>
        <a:bodyPr/>
        <a:lstStyle/>
        <a:p>
          <a:endParaRPr lang="en-US" sz="2000"/>
        </a:p>
      </dgm:t>
    </dgm:pt>
    <dgm:pt modelId="{C8B2F741-DC0D-4DF5-B16E-1D7966C31017}">
      <dgm:prSet custT="1"/>
      <dgm:spPr/>
      <dgm:t>
        <a:bodyPr/>
        <a:lstStyle/>
        <a:p>
          <a:r>
            <a:rPr lang="en-US" sz="2000"/>
            <a:t>Overcoming challenges requires collaborative efforts from governments, civil society, and international partners.</a:t>
          </a:r>
        </a:p>
      </dgm:t>
    </dgm:pt>
    <dgm:pt modelId="{B711A149-3AD0-4853-BCBC-EF3747AA048E}" type="parTrans" cxnId="{8CDC98DC-AA9C-4A59-9220-BEEB99900E38}">
      <dgm:prSet/>
      <dgm:spPr/>
      <dgm:t>
        <a:bodyPr/>
        <a:lstStyle/>
        <a:p>
          <a:endParaRPr lang="en-US" sz="2000"/>
        </a:p>
      </dgm:t>
    </dgm:pt>
    <dgm:pt modelId="{24CD48B4-2224-4082-8089-52A5E37AEFB7}" type="sibTrans" cxnId="{8CDC98DC-AA9C-4A59-9220-BEEB99900E38}">
      <dgm:prSet/>
      <dgm:spPr/>
      <dgm:t>
        <a:bodyPr/>
        <a:lstStyle/>
        <a:p>
          <a:endParaRPr lang="en-US" sz="2000"/>
        </a:p>
      </dgm:t>
    </dgm:pt>
    <dgm:pt modelId="{4B682384-3933-4CDE-934E-05E1EA808D23}">
      <dgm:prSet custT="1"/>
      <dgm:spPr/>
      <dgm:t>
        <a:bodyPr/>
        <a:lstStyle/>
        <a:p>
          <a:r>
            <a:rPr lang="en-US" sz="2000"/>
            <a:t>Technical complexities in data collection, analysis, and dissemination can hinder transparency efforts.</a:t>
          </a:r>
        </a:p>
      </dgm:t>
    </dgm:pt>
    <dgm:pt modelId="{D6BD5B55-F386-40FA-B266-7C87C02D998D}" type="parTrans" cxnId="{2030260C-3F7E-4D0C-8F77-D5CFE76950FC}">
      <dgm:prSet/>
      <dgm:spPr/>
      <dgm:t>
        <a:bodyPr/>
        <a:lstStyle/>
        <a:p>
          <a:endParaRPr lang="en-US" sz="2000"/>
        </a:p>
      </dgm:t>
    </dgm:pt>
    <dgm:pt modelId="{1DBB52F1-3DFE-49AB-90F9-ED30173395A7}" type="sibTrans" cxnId="{2030260C-3F7E-4D0C-8F77-D5CFE76950FC}">
      <dgm:prSet/>
      <dgm:spPr/>
      <dgm:t>
        <a:bodyPr/>
        <a:lstStyle/>
        <a:p>
          <a:endParaRPr lang="en-US" sz="2000"/>
        </a:p>
      </dgm:t>
    </dgm:pt>
    <dgm:pt modelId="{CDE6802D-ADDE-4F2F-8F7C-F63D64295E05}">
      <dgm:prSet custT="1"/>
      <dgm:spPr/>
      <dgm:t>
        <a:bodyPr/>
        <a:lstStyle/>
        <a:p>
          <a:r>
            <a:rPr lang="en-US" sz="2000"/>
            <a:t>Balancing the need for transparency with the protection of sensitive information can pose challenges in certain contexts.</a:t>
          </a:r>
        </a:p>
      </dgm:t>
    </dgm:pt>
    <dgm:pt modelId="{43E0096C-8BC9-4EC3-9970-92357B1FF7DD}" type="parTrans" cxnId="{DB209125-CA8D-487B-8D80-99E8170A920D}">
      <dgm:prSet/>
      <dgm:spPr/>
      <dgm:t>
        <a:bodyPr/>
        <a:lstStyle/>
        <a:p>
          <a:endParaRPr lang="en-US" sz="2000"/>
        </a:p>
      </dgm:t>
    </dgm:pt>
    <dgm:pt modelId="{0D38A082-0446-40BC-A833-8F9F9A9B68DF}" type="sibTrans" cxnId="{DB209125-CA8D-487B-8D80-99E8170A920D}">
      <dgm:prSet/>
      <dgm:spPr/>
      <dgm:t>
        <a:bodyPr/>
        <a:lstStyle/>
        <a:p>
          <a:endParaRPr lang="en-US" sz="2000"/>
        </a:p>
      </dgm:t>
    </dgm:pt>
    <dgm:pt modelId="{2FF5E0D6-C9CA-4DC7-884F-23A213DAEB81}">
      <dgm:prSet custT="1"/>
      <dgm:spPr/>
      <dgm:t>
        <a:bodyPr/>
        <a:lstStyle/>
        <a:p>
          <a:r>
            <a:rPr lang="en-US" sz="2000"/>
            <a:t>Ensuring the independence and effectiveness of oversight mechanisms is crucial for maintaining transparency.</a:t>
          </a:r>
        </a:p>
      </dgm:t>
    </dgm:pt>
    <dgm:pt modelId="{513E6C23-B7C0-463A-A954-43A9DF761B71}" type="parTrans" cxnId="{4A7A65D6-DF61-4B54-B2A5-B3CD869196EA}">
      <dgm:prSet/>
      <dgm:spPr/>
      <dgm:t>
        <a:bodyPr/>
        <a:lstStyle/>
        <a:p>
          <a:endParaRPr lang="en-US" sz="2000"/>
        </a:p>
      </dgm:t>
    </dgm:pt>
    <dgm:pt modelId="{4BB35094-9563-495C-8E40-DD63424CF70F}" type="sibTrans" cxnId="{4A7A65D6-DF61-4B54-B2A5-B3CD869196EA}">
      <dgm:prSet/>
      <dgm:spPr/>
      <dgm:t>
        <a:bodyPr/>
        <a:lstStyle/>
        <a:p>
          <a:endParaRPr lang="en-US" sz="2000"/>
        </a:p>
      </dgm:t>
    </dgm:pt>
    <dgm:pt modelId="{2541AFC3-FD86-41DF-87E3-C8B94315B871}" type="pres">
      <dgm:prSet presAssocID="{3592B08F-F379-40B7-872D-716BC371456C}" presName="diagram" presStyleCnt="0">
        <dgm:presLayoutVars>
          <dgm:dir/>
          <dgm:resizeHandles val="exact"/>
        </dgm:presLayoutVars>
      </dgm:prSet>
      <dgm:spPr/>
    </dgm:pt>
    <dgm:pt modelId="{1FC726CA-6253-4E8E-8966-3533478BDB22}" type="pres">
      <dgm:prSet presAssocID="{72E8641A-220E-4EE4-832A-4644BEA62BDA}" presName="node" presStyleLbl="node1" presStyleIdx="0" presStyleCnt="5">
        <dgm:presLayoutVars>
          <dgm:bulletEnabled val="1"/>
        </dgm:presLayoutVars>
      </dgm:prSet>
      <dgm:spPr/>
    </dgm:pt>
    <dgm:pt modelId="{23AAFD96-CC4B-4A31-A438-0AC1CCDB617C}" type="pres">
      <dgm:prSet presAssocID="{216B7C7A-CCC3-40CA-A12A-D8832443306D}" presName="sibTrans" presStyleCnt="0"/>
      <dgm:spPr/>
    </dgm:pt>
    <dgm:pt modelId="{0AC26DCC-CAF2-4A02-9DB4-C0220ECBF674}" type="pres">
      <dgm:prSet presAssocID="{C8B2F741-DC0D-4DF5-B16E-1D7966C31017}" presName="node" presStyleLbl="node1" presStyleIdx="1" presStyleCnt="5">
        <dgm:presLayoutVars>
          <dgm:bulletEnabled val="1"/>
        </dgm:presLayoutVars>
      </dgm:prSet>
      <dgm:spPr/>
    </dgm:pt>
    <dgm:pt modelId="{14FFC003-BA7C-4ACE-A084-E7EDD94EFC54}" type="pres">
      <dgm:prSet presAssocID="{24CD48B4-2224-4082-8089-52A5E37AEFB7}" presName="sibTrans" presStyleCnt="0"/>
      <dgm:spPr/>
    </dgm:pt>
    <dgm:pt modelId="{2215AC9F-04B4-4779-9043-0C534DEB0F7E}" type="pres">
      <dgm:prSet presAssocID="{4B682384-3933-4CDE-934E-05E1EA808D23}" presName="node" presStyleLbl="node1" presStyleIdx="2" presStyleCnt="5">
        <dgm:presLayoutVars>
          <dgm:bulletEnabled val="1"/>
        </dgm:presLayoutVars>
      </dgm:prSet>
      <dgm:spPr/>
    </dgm:pt>
    <dgm:pt modelId="{C62616F1-E4BB-4F17-BA45-E3CC4525C2A7}" type="pres">
      <dgm:prSet presAssocID="{1DBB52F1-3DFE-49AB-90F9-ED30173395A7}" presName="sibTrans" presStyleCnt="0"/>
      <dgm:spPr/>
    </dgm:pt>
    <dgm:pt modelId="{76594760-28A3-4832-B96B-01EA721FC229}" type="pres">
      <dgm:prSet presAssocID="{CDE6802D-ADDE-4F2F-8F7C-F63D64295E05}" presName="node" presStyleLbl="node1" presStyleIdx="3" presStyleCnt="5">
        <dgm:presLayoutVars>
          <dgm:bulletEnabled val="1"/>
        </dgm:presLayoutVars>
      </dgm:prSet>
      <dgm:spPr/>
    </dgm:pt>
    <dgm:pt modelId="{0B7F8D83-895F-45CD-A8AB-46AD030162F9}" type="pres">
      <dgm:prSet presAssocID="{0D38A082-0446-40BC-A833-8F9F9A9B68DF}" presName="sibTrans" presStyleCnt="0"/>
      <dgm:spPr/>
    </dgm:pt>
    <dgm:pt modelId="{F615E1DE-98FE-4ACE-915B-3DA5BA3E68E0}" type="pres">
      <dgm:prSet presAssocID="{2FF5E0D6-C9CA-4DC7-884F-23A213DAEB81}" presName="node" presStyleLbl="node1" presStyleIdx="4" presStyleCnt="5">
        <dgm:presLayoutVars>
          <dgm:bulletEnabled val="1"/>
        </dgm:presLayoutVars>
      </dgm:prSet>
      <dgm:spPr/>
    </dgm:pt>
  </dgm:ptLst>
  <dgm:cxnLst>
    <dgm:cxn modelId="{2030260C-3F7E-4D0C-8F77-D5CFE76950FC}" srcId="{3592B08F-F379-40B7-872D-716BC371456C}" destId="{4B682384-3933-4CDE-934E-05E1EA808D23}" srcOrd="2" destOrd="0" parTransId="{D6BD5B55-F386-40FA-B266-7C87C02D998D}" sibTransId="{1DBB52F1-3DFE-49AB-90F9-ED30173395A7}"/>
    <dgm:cxn modelId="{12A0B724-F444-48D9-9231-973BFFC9047A}" type="presOf" srcId="{3592B08F-F379-40B7-872D-716BC371456C}" destId="{2541AFC3-FD86-41DF-87E3-C8B94315B871}" srcOrd="0" destOrd="0" presId="urn:microsoft.com/office/officeart/2005/8/layout/default"/>
    <dgm:cxn modelId="{DB209125-CA8D-487B-8D80-99E8170A920D}" srcId="{3592B08F-F379-40B7-872D-716BC371456C}" destId="{CDE6802D-ADDE-4F2F-8F7C-F63D64295E05}" srcOrd="3" destOrd="0" parTransId="{43E0096C-8BC9-4EC3-9970-92357B1FF7DD}" sibTransId="{0D38A082-0446-40BC-A833-8F9F9A9B68DF}"/>
    <dgm:cxn modelId="{01B66033-FBAB-4AD0-80CA-36FBEFFA207C}" type="presOf" srcId="{C8B2F741-DC0D-4DF5-B16E-1D7966C31017}" destId="{0AC26DCC-CAF2-4A02-9DB4-C0220ECBF674}" srcOrd="0" destOrd="0" presId="urn:microsoft.com/office/officeart/2005/8/layout/default"/>
    <dgm:cxn modelId="{7526AB41-B4B8-4114-B0B9-730CD002A20E}" type="presOf" srcId="{4B682384-3933-4CDE-934E-05E1EA808D23}" destId="{2215AC9F-04B4-4779-9043-0C534DEB0F7E}" srcOrd="0" destOrd="0" presId="urn:microsoft.com/office/officeart/2005/8/layout/default"/>
    <dgm:cxn modelId="{25C3A951-375B-458F-9D04-93585B13116F}" type="presOf" srcId="{72E8641A-220E-4EE4-832A-4644BEA62BDA}" destId="{1FC726CA-6253-4E8E-8966-3533478BDB22}" srcOrd="0" destOrd="0" presId="urn:microsoft.com/office/officeart/2005/8/layout/default"/>
    <dgm:cxn modelId="{3032EB83-E733-4519-93F6-696E8CF01C3B}" type="presOf" srcId="{2FF5E0D6-C9CA-4DC7-884F-23A213DAEB81}" destId="{F615E1DE-98FE-4ACE-915B-3DA5BA3E68E0}" srcOrd="0" destOrd="0" presId="urn:microsoft.com/office/officeart/2005/8/layout/default"/>
    <dgm:cxn modelId="{4A7A65D6-DF61-4B54-B2A5-B3CD869196EA}" srcId="{3592B08F-F379-40B7-872D-716BC371456C}" destId="{2FF5E0D6-C9CA-4DC7-884F-23A213DAEB81}" srcOrd="4" destOrd="0" parTransId="{513E6C23-B7C0-463A-A954-43A9DF761B71}" sibTransId="{4BB35094-9563-495C-8E40-DD63424CF70F}"/>
    <dgm:cxn modelId="{D863FBD7-A49E-4E17-9B87-6625A8688435}" type="presOf" srcId="{CDE6802D-ADDE-4F2F-8F7C-F63D64295E05}" destId="{76594760-28A3-4832-B96B-01EA721FC229}" srcOrd="0" destOrd="0" presId="urn:microsoft.com/office/officeart/2005/8/layout/default"/>
    <dgm:cxn modelId="{8CDC98DC-AA9C-4A59-9220-BEEB99900E38}" srcId="{3592B08F-F379-40B7-872D-716BC371456C}" destId="{C8B2F741-DC0D-4DF5-B16E-1D7966C31017}" srcOrd="1" destOrd="0" parTransId="{B711A149-3AD0-4853-BCBC-EF3747AA048E}" sibTransId="{24CD48B4-2224-4082-8089-52A5E37AEFB7}"/>
    <dgm:cxn modelId="{1F73B6EA-AF78-427E-94DE-A462EB16BED7}" srcId="{3592B08F-F379-40B7-872D-716BC371456C}" destId="{72E8641A-220E-4EE4-832A-4644BEA62BDA}" srcOrd="0" destOrd="0" parTransId="{AF569E94-B7F4-4B28-8F65-9D245767701D}" sibTransId="{216B7C7A-CCC3-40CA-A12A-D8832443306D}"/>
    <dgm:cxn modelId="{203511F6-2BD2-439A-9CEB-6FF0BFFF0B07}" type="presParOf" srcId="{2541AFC3-FD86-41DF-87E3-C8B94315B871}" destId="{1FC726CA-6253-4E8E-8966-3533478BDB22}" srcOrd="0" destOrd="0" presId="urn:microsoft.com/office/officeart/2005/8/layout/default"/>
    <dgm:cxn modelId="{AD79F3E2-0EF5-4582-9D72-8769C34EF335}" type="presParOf" srcId="{2541AFC3-FD86-41DF-87E3-C8B94315B871}" destId="{23AAFD96-CC4B-4A31-A438-0AC1CCDB617C}" srcOrd="1" destOrd="0" presId="urn:microsoft.com/office/officeart/2005/8/layout/default"/>
    <dgm:cxn modelId="{958CD518-DC5E-43AE-8AA7-DBF6313AEBDF}" type="presParOf" srcId="{2541AFC3-FD86-41DF-87E3-C8B94315B871}" destId="{0AC26DCC-CAF2-4A02-9DB4-C0220ECBF674}" srcOrd="2" destOrd="0" presId="urn:microsoft.com/office/officeart/2005/8/layout/default"/>
    <dgm:cxn modelId="{B1609D77-DC91-4572-9934-76A2D2657463}" type="presParOf" srcId="{2541AFC3-FD86-41DF-87E3-C8B94315B871}" destId="{14FFC003-BA7C-4ACE-A084-E7EDD94EFC54}" srcOrd="3" destOrd="0" presId="urn:microsoft.com/office/officeart/2005/8/layout/default"/>
    <dgm:cxn modelId="{5105FCBB-87B3-4365-8761-A2B64C1F0031}" type="presParOf" srcId="{2541AFC3-FD86-41DF-87E3-C8B94315B871}" destId="{2215AC9F-04B4-4779-9043-0C534DEB0F7E}" srcOrd="4" destOrd="0" presId="urn:microsoft.com/office/officeart/2005/8/layout/default"/>
    <dgm:cxn modelId="{5413E646-E461-44EF-AF94-3DE0000BF34C}" type="presParOf" srcId="{2541AFC3-FD86-41DF-87E3-C8B94315B871}" destId="{C62616F1-E4BB-4F17-BA45-E3CC4525C2A7}" srcOrd="5" destOrd="0" presId="urn:microsoft.com/office/officeart/2005/8/layout/default"/>
    <dgm:cxn modelId="{25191C60-1222-4EC2-A85E-99325FCC5D0B}" type="presParOf" srcId="{2541AFC3-FD86-41DF-87E3-C8B94315B871}" destId="{76594760-28A3-4832-B96B-01EA721FC229}" srcOrd="6" destOrd="0" presId="urn:microsoft.com/office/officeart/2005/8/layout/default"/>
    <dgm:cxn modelId="{ED762648-DA53-4B19-8E93-7D0A8F88CB35}" type="presParOf" srcId="{2541AFC3-FD86-41DF-87E3-C8B94315B871}" destId="{0B7F8D83-895F-45CD-A8AB-46AD030162F9}" srcOrd="7" destOrd="0" presId="urn:microsoft.com/office/officeart/2005/8/layout/default"/>
    <dgm:cxn modelId="{0BF21D60-3B9D-4167-97A1-B04F3F96CC93}" type="presParOf" srcId="{2541AFC3-FD86-41DF-87E3-C8B94315B871}" destId="{F615E1DE-98FE-4ACE-915B-3DA5BA3E68E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4EE60F-AEDE-4E65-9E33-7F747E71FFE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945E30-CBEB-4E68-AECD-8DCCC4964E61}">
      <dgm:prSet/>
      <dgm:spPr/>
      <dgm:t>
        <a:bodyPr/>
        <a:lstStyle/>
        <a:p>
          <a:pPr>
            <a:defRPr cap="all"/>
          </a:pPr>
          <a:r>
            <a:rPr lang="en-US"/>
            <a:t>Credibility, reliability, and transparency are vital for effective economic management.</a:t>
          </a:r>
        </a:p>
      </dgm:t>
    </dgm:pt>
    <dgm:pt modelId="{0908B929-DC8A-450D-AD79-984193C7F53A}" type="parTrans" cxnId="{056E3B96-3BF2-416B-BC73-D92E08FA3110}">
      <dgm:prSet/>
      <dgm:spPr/>
      <dgm:t>
        <a:bodyPr/>
        <a:lstStyle/>
        <a:p>
          <a:endParaRPr lang="en-US" sz="2000"/>
        </a:p>
      </dgm:t>
    </dgm:pt>
    <dgm:pt modelId="{2912B97A-3EF4-477E-A526-9272F7DD1319}" type="sibTrans" cxnId="{056E3B96-3BF2-416B-BC73-D92E08FA3110}">
      <dgm:prSet/>
      <dgm:spPr/>
      <dgm:t>
        <a:bodyPr/>
        <a:lstStyle/>
        <a:p>
          <a:endParaRPr lang="en-US"/>
        </a:p>
      </dgm:t>
    </dgm:pt>
    <dgm:pt modelId="{C585DC75-5423-4969-822B-342CEA943641}">
      <dgm:prSet/>
      <dgm:spPr/>
      <dgm:t>
        <a:bodyPr/>
        <a:lstStyle/>
        <a:p>
          <a:pPr>
            <a:defRPr cap="all"/>
          </a:pPr>
          <a:r>
            <a:rPr lang="en-US"/>
            <a:t>Prioritizing fiscal transparency fosters trust, attracts investment, and advances sustainable development goals.</a:t>
          </a:r>
        </a:p>
      </dgm:t>
    </dgm:pt>
    <dgm:pt modelId="{311237ED-58A9-4258-97F1-EE68F1466B81}" type="parTrans" cxnId="{790FB1BF-6997-4CEB-AB32-20A841C08061}">
      <dgm:prSet/>
      <dgm:spPr/>
      <dgm:t>
        <a:bodyPr/>
        <a:lstStyle/>
        <a:p>
          <a:endParaRPr lang="en-US" sz="2000"/>
        </a:p>
      </dgm:t>
    </dgm:pt>
    <dgm:pt modelId="{50A2D9E3-7743-4599-AAB4-D087077AC2FA}" type="sibTrans" cxnId="{790FB1BF-6997-4CEB-AB32-20A841C08061}">
      <dgm:prSet/>
      <dgm:spPr/>
      <dgm:t>
        <a:bodyPr/>
        <a:lstStyle/>
        <a:p>
          <a:endParaRPr lang="en-US"/>
        </a:p>
      </dgm:t>
    </dgm:pt>
    <dgm:pt modelId="{DDC72C4D-7408-4FE4-AEF3-FE33D609EA3F}" type="pres">
      <dgm:prSet presAssocID="{BB4EE60F-AEDE-4E65-9E33-7F747E71FFE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7002187-6322-4C35-A8FC-4A433D16F156}" type="pres">
      <dgm:prSet presAssocID="{BE945E30-CBEB-4E68-AECD-8DCCC4964E61}" presName="hierRoot1" presStyleCnt="0"/>
      <dgm:spPr/>
    </dgm:pt>
    <dgm:pt modelId="{7FBF227E-C71F-4B21-995B-B97F0E922DC6}" type="pres">
      <dgm:prSet presAssocID="{BE945E30-CBEB-4E68-AECD-8DCCC4964E61}" presName="composite" presStyleCnt="0"/>
      <dgm:spPr/>
    </dgm:pt>
    <dgm:pt modelId="{AE9FB50B-F8B4-4599-ABB2-C59C621AFAE4}" type="pres">
      <dgm:prSet presAssocID="{BE945E30-CBEB-4E68-AECD-8DCCC4964E61}" presName="background" presStyleLbl="node0" presStyleIdx="0" presStyleCnt="2"/>
      <dgm:spPr/>
    </dgm:pt>
    <dgm:pt modelId="{7858C706-0B74-42F9-9824-9AA465288B5F}" type="pres">
      <dgm:prSet presAssocID="{BE945E30-CBEB-4E68-AECD-8DCCC4964E61}" presName="text" presStyleLbl="fgAcc0" presStyleIdx="0" presStyleCnt="2">
        <dgm:presLayoutVars>
          <dgm:chPref val="3"/>
        </dgm:presLayoutVars>
      </dgm:prSet>
      <dgm:spPr/>
    </dgm:pt>
    <dgm:pt modelId="{359E9D2F-8FCF-4022-8C59-78B5669AD655}" type="pres">
      <dgm:prSet presAssocID="{BE945E30-CBEB-4E68-AECD-8DCCC4964E61}" presName="hierChild2" presStyleCnt="0"/>
      <dgm:spPr/>
    </dgm:pt>
    <dgm:pt modelId="{0D956313-EAA2-44A7-80E5-BF898E10E204}" type="pres">
      <dgm:prSet presAssocID="{C585DC75-5423-4969-822B-342CEA943641}" presName="hierRoot1" presStyleCnt="0"/>
      <dgm:spPr/>
    </dgm:pt>
    <dgm:pt modelId="{F2DEE00E-0F6A-47CE-A077-8A9F9A351372}" type="pres">
      <dgm:prSet presAssocID="{C585DC75-5423-4969-822B-342CEA943641}" presName="composite" presStyleCnt="0"/>
      <dgm:spPr/>
    </dgm:pt>
    <dgm:pt modelId="{2F8F0250-2161-4E53-AC77-BA57AF43E5D7}" type="pres">
      <dgm:prSet presAssocID="{C585DC75-5423-4969-822B-342CEA943641}" presName="background" presStyleLbl="node0" presStyleIdx="1" presStyleCnt="2"/>
      <dgm:spPr/>
    </dgm:pt>
    <dgm:pt modelId="{50634781-157E-44BC-B183-653477692EF2}" type="pres">
      <dgm:prSet presAssocID="{C585DC75-5423-4969-822B-342CEA943641}" presName="text" presStyleLbl="fgAcc0" presStyleIdx="1" presStyleCnt="2">
        <dgm:presLayoutVars>
          <dgm:chPref val="3"/>
        </dgm:presLayoutVars>
      </dgm:prSet>
      <dgm:spPr/>
    </dgm:pt>
    <dgm:pt modelId="{D538C383-5A93-4763-8CCA-937CA29C33EC}" type="pres">
      <dgm:prSet presAssocID="{C585DC75-5423-4969-822B-342CEA943641}" presName="hierChild2" presStyleCnt="0"/>
      <dgm:spPr/>
    </dgm:pt>
  </dgm:ptLst>
  <dgm:cxnLst>
    <dgm:cxn modelId="{FA04150E-0D02-4AB0-8D2A-CED4961C6393}" type="presOf" srcId="{BB4EE60F-AEDE-4E65-9E33-7F747E71FFE9}" destId="{DDC72C4D-7408-4FE4-AEF3-FE33D609EA3F}" srcOrd="0" destOrd="0" presId="urn:microsoft.com/office/officeart/2005/8/layout/hierarchy1"/>
    <dgm:cxn modelId="{C48FCB75-5740-4FEC-A827-FA41F6EA9AC1}" type="presOf" srcId="{BE945E30-CBEB-4E68-AECD-8DCCC4964E61}" destId="{7858C706-0B74-42F9-9824-9AA465288B5F}" srcOrd="0" destOrd="0" presId="urn:microsoft.com/office/officeart/2005/8/layout/hierarchy1"/>
    <dgm:cxn modelId="{52F58978-8F1F-44B8-9656-10C291D0263B}" type="presOf" srcId="{C585DC75-5423-4969-822B-342CEA943641}" destId="{50634781-157E-44BC-B183-653477692EF2}" srcOrd="0" destOrd="0" presId="urn:microsoft.com/office/officeart/2005/8/layout/hierarchy1"/>
    <dgm:cxn modelId="{056E3B96-3BF2-416B-BC73-D92E08FA3110}" srcId="{BB4EE60F-AEDE-4E65-9E33-7F747E71FFE9}" destId="{BE945E30-CBEB-4E68-AECD-8DCCC4964E61}" srcOrd="0" destOrd="0" parTransId="{0908B929-DC8A-450D-AD79-984193C7F53A}" sibTransId="{2912B97A-3EF4-477E-A526-9272F7DD1319}"/>
    <dgm:cxn modelId="{790FB1BF-6997-4CEB-AB32-20A841C08061}" srcId="{BB4EE60F-AEDE-4E65-9E33-7F747E71FFE9}" destId="{C585DC75-5423-4969-822B-342CEA943641}" srcOrd="1" destOrd="0" parTransId="{311237ED-58A9-4258-97F1-EE68F1466B81}" sibTransId="{50A2D9E3-7743-4599-AAB4-D087077AC2FA}"/>
    <dgm:cxn modelId="{17469B7F-0D61-4572-B781-D795D734A65E}" type="presParOf" srcId="{DDC72C4D-7408-4FE4-AEF3-FE33D609EA3F}" destId="{D7002187-6322-4C35-A8FC-4A433D16F156}" srcOrd="0" destOrd="0" presId="urn:microsoft.com/office/officeart/2005/8/layout/hierarchy1"/>
    <dgm:cxn modelId="{40466BE7-2A6A-4B5F-BA3C-3707E6AD91F5}" type="presParOf" srcId="{D7002187-6322-4C35-A8FC-4A433D16F156}" destId="{7FBF227E-C71F-4B21-995B-B97F0E922DC6}" srcOrd="0" destOrd="0" presId="urn:microsoft.com/office/officeart/2005/8/layout/hierarchy1"/>
    <dgm:cxn modelId="{75407177-2B61-4960-8488-5DC43736B76F}" type="presParOf" srcId="{7FBF227E-C71F-4B21-995B-B97F0E922DC6}" destId="{AE9FB50B-F8B4-4599-ABB2-C59C621AFAE4}" srcOrd="0" destOrd="0" presId="urn:microsoft.com/office/officeart/2005/8/layout/hierarchy1"/>
    <dgm:cxn modelId="{A8E0127C-3AD3-4E25-898C-29CCEC97A17A}" type="presParOf" srcId="{7FBF227E-C71F-4B21-995B-B97F0E922DC6}" destId="{7858C706-0B74-42F9-9824-9AA465288B5F}" srcOrd="1" destOrd="0" presId="urn:microsoft.com/office/officeart/2005/8/layout/hierarchy1"/>
    <dgm:cxn modelId="{81E265A7-44F3-4B69-B66E-F00DCB0EAC98}" type="presParOf" srcId="{D7002187-6322-4C35-A8FC-4A433D16F156}" destId="{359E9D2F-8FCF-4022-8C59-78B5669AD655}" srcOrd="1" destOrd="0" presId="urn:microsoft.com/office/officeart/2005/8/layout/hierarchy1"/>
    <dgm:cxn modelId="{D3935246-E719-421C-8C3B-BDE282B209CD}" type="presParOf" srcId="{DDC72C4D-7408-4FE4-AEF3-FE33D609EA3F}" destId="{0D956313-EAA2-44A7-80E5-BF898E10E204}" srcOrd="1" destOrd="0" presId="urn:microsoft.com/office/officeart/2005/8/layout/hierarchy1"/>
    <dgm:cxn modelId="{E47EE548-B236-4AE9-A733-B3BAB1D0F19F}" type="presParOf" srcId="{0D956313-EAA2-44A7-80E5-BF898E10E204}" destId="{F2DEE00E-0F6A-47CE-A077-8A9F9A351372}" srcOrd="0" destOrd="0" presId="urn:microsoft.com/office/officeart/2005/8/layout/hierarchy1"/>
    <dgm:cxn modelId="{75C1442B-9AB3-4CC8-AA6A-FB981E790FF1}" type="presParOf" srcId="{F2DEE00E-0F6A-47CE-A077-8A9F9A351372}" destId="{2F8F0250-2161-4E53-AC77-BA57AF43E5D7}" srcOrd="0" destOrd="0" presId="urn:microsoft.com/office/officeart/2005/8/layout/hierarchy1"/>
    <dgm:cxn modelId="{16FAF873-E64E-447F-9972-0B40F6699347}" type="presParOf" srcId="{F2DEE00E-0F6A-47CE-A077-8A9F9A351372}" destId="{50634781-157E-44BC-B183-653477692EF2}" srcOrd="1" destOrd="0" presId="urn:microsoft.com/office/officeart/2005/8/layout/hierarchy1"/>
    <dgm:cxn modelId="{2BFB4AB5-1A63-4A39-B627-2B6ACB90C563}" type="presParOf" srcId="{0D956313-EAA2-44A7-80E5-BF898E10E204}" destId="{D538C383-5A93-4763-8CCA-937CA29C33E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1EFAF-35A3-4EBB-938D-88D043DD92B4}">
      <dsp:nvSpPr>
        <dsp:cNvPr id="0" name=""/>
        <dsp:cNvSpPr/>
      </dsp:nvSpPr>
      <dsp:spPr>
        <a:xfrm>
          <a:off x="311387" y="0"/>
          <a:ext cx="1510523" cy="14639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BE56A-5689-4B91-9C42-DE396D7B4C97}">
      <dsp:nvSpPr>
        <dsp:cNvPr id="0" name=""/>
        <dsp:cNvSpPr/>
      </dsp:nvSpPr>
      <dsp:spPr>
        <a:xfrm>
          <a:off x="311387" y="1669935"/>
          <a:ext cx="4315781" cy="1805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/>
            <a:t>Government budgets are pivotal tools for economic management, defining planned expenditures and revenue sources over a fiscal year.</a:t>
          </a:r>
        </a:p>
      </dsp:txBody>
      <dsp:txXfrm>
        <a:off x="311387" y="1669935"/>
        <a:ext cx="4315781" cy="1805575"/>
      </dsp:txXfrm>
    </dsp:sp>
    <dsp:sp modelId="{888487A5-3DD7-4F10-8E1A-085D2DA5CA96}">
      <dsp:nvSpPr>
        <dsp:cNvPr id="0" name=""/>
        <dsp:cNvSpPr/>
      </dsp:nvSpPr>
      <dsp:spPr>
        <a:xfrm>
          <a:off x="687421" y="3522447"/>
          <a:ext cx="4315781" cy="1371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/>
            <a:t>Credibility, 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/>
            <a:t>Reliability, and 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/>
            <a:t>Transparency </a:t>
          </a:r>
        </a:p>
      </dsp:txBody>
      <dsp:txXfrm>
        <a:off x="687421" y="3522447"/>
        <a:ext cx="4315781" cy="1371076"/>
      </dsp:txXfrm>
    </dsp:sp>
    <dsp:sp modelId="{472CB230-CF54-4491-A841-B78361726C63}">
      <dsp:nvSpPr>
        <dsp:cNvPr id="0" name=""/>
        <dsp:cNvSpPr/>
      </dsp:nvSpPr>
      <dsp:spPr>
        <a:xfrm>
          <a:off x="5482966" y="0"/>
          <a:ext cx="1510523" cy="14639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9303C-0469-4A34-B9D5-0DB38FAE24A6}">
      <dsp:nvSpPr>
        <dsp:cNvPr id="0" name=""/>
        <dsp:cNvSpPr/>
      </dsp:nvSpPr>
      <dsp:spPr>
        <a:xfrm>
          <a:off x="5382430" y="1669935"/>
          <a:ext cx="4516853" cy="1805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/>
            <a:t>are crucial aspects of government budgets, impacting public trust, investment, and governance effectiveness.</a:t>
          </a:r>
        </a:p>
      </dsp:txBody>
      <dsp:txXfrm>
        <a:off x="5382430" y="1669935"/>
        <a:ext cx="4516853" cy="1805575"/>
      </dsp:txXfrm>
    </dsp:sp>
    <dsp:sp modelId="{0BFF4C79-8856-42AA-B64F-1D1BE399DF82}">
      <dsp:nvSpPr>
        <dsp:cNvPr id="0" name=""/>
        <dsp:cNvSpPr/>
      </dsp:nvSpPr>
      <dsp:spPr>
        <a:xfrm>
          <a:off x="5482966" y="3571312"/>
          <a:ext cx="4315781" cy="1371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44447-AA88-47D3-B258-7536B8F3EEAC}">
      <dsp:nvSpPr>
        <dsp:cNvPr id="0" name=""/>
        <dsp:cNvSpPr/>
      </dsp:nvSpPr>
      <dsp:spPr>
        <a:xfrm>
          <a:off x="571460" y="624825"/>
          <a:ext cx="1749937" cy="17499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836302-2428-44E0-BC08-0C340B911324}">
      <dsp:nvSpPr>
        <dsp:cNvPr id="0" name=""/>
        <dsp:cNvSpPr/>
      </dsp:nvSpPr>
      <dsp:spPr>
        <a:xfrm>
          <a:off x="944398" y="997762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D242A4-CBC0-4B5F-A1C7-7AACD9418D02}">
      <dsp:nvSpPr>
        <dsp:cNvPr id="0" name=""/>
        <dsp:cNvSpPr/>
      </dsp:nvSpPr>
      <dsp:spPr>
        <a:xfrm>
          <a:off x="12054" y="2919825"/>
          <a:ext cx="2868750" cy="1960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kern="1200"/>
            <a:t>Credible budgets accurately reflect fiscal position, commitments, and intentions.</a:t>
          </a:r>
        </a:p>
      </dsp:txBody>
      <dsp:txXfrm>
        <a:off x="12054" y="2919825"/>
        <a:ext cx="2868750" cy="1960037"/>
      </dsp:txXfrm>
    </dsp:sp>
    <dsp:sp modelId="{B32DBD26-5AB7-40DE-841F-AFC7CB5B85FC}">
      <dsp:nvSpPr>
        <dsp:cNvPr id="0" name=""/>
        <dsp:cNvSpPr/>
      </dsp:nvSpPr>
      <dsp:spPr>
        <a:xfrm>
          <a:off x="3942241" y="624825"/>
          <a:ext cx="1749937" cy="17499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059B13-7BF7-434E-872D-FC9283FF368D}">
      <dsp:nvSpPr>
        <dsp:cNvPr id="0" name=""/>
        <dsp:cNvSpPr/>
      </dsp:nvSpPr>
      <dsp:spPr>
        <a:xfrm>
          <a:off x="4315179" y="997762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1BDD1-EE98-4B3C-82D4-3919F08F49E0}">
      <dsp:nvSpPr>
        <dsp:cNvPr id="0" name=""/>
        <dsp:cNvSpPr/>
      </dsp:nvSpPr>
      <dsp:spPr>
        <a:xfrm>
          <a:off x="3382835" y="2919825"/>
          <a:ext cx="2868750" cy="1960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kern="1200"/>
            <a:t>Reliable budgets adhere to sound financial principles, avoiding inconsistencies, and are based on accurate data and forecasts.</a:t>
          </a:r>
        </a:p>
      </dsp:txBody>
      <dsp:txXfrm>
        <a:off x="3382835" y="2919825"/>
        <a:ext cx="2868750" cy="19600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1CFCA-A435-49F5-BDEB-C31460882C7A}">
      <dsp:nvSpPr>
        <dsp:cNvPr id="0" name=""/>
        <dsp:cNvSpPr/>
      </dsp:nvSpPr>
      <dsp:spPr>
        <a:xfrm>
          <a:off x="2244476" y="1078335"/>
          <a:ext cx="4843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381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473792" y="1121477"/>
        <a:ext cx="25749" cy="5154"/>
      </dsp:txXfrm>
    </dsp:sp>
    <dsp:sp modelId="{BF178999-C58E-407E-B7DE-D593FAB39294}">
      <dsp:nvSpPr>
        <dsp:cNvPr id="0" name=""/>
        <dsp:cNvSpPr/>
      </dsp:nvSpPr>
      <dsp:spPr>
        <a:xfrm>
          <a:off x="7224" y="85408"/>
          <a:ext cx="2239051" cy="20772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715" tIns="115166" rIns="109715" bIns="11516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Budget publication: Enacted budget available, but budget proposal and end-of-year report not published promptly.</a:t>
          </a:r>
          <a:endParaRPr lang="en-US" sz="1800" kern="1200" dirty="0"/>
        </a:p>
      </dsp:txBody>
      <dsp:txXfrm>
        <a:off x="7224" y="85408"/>
        <a:ext cx="2239051" cy="2077293"/>
      </dsp:txXfrm>
    </dsp:sp>
    <dsp:sp modelId="{5A61FA84-1463-4CE5-A0E0-359A0B8E405A}">
      <dsp:nvSpPr>
        <dsp:cNvPr id="0" name=""/>
        <dsp:cNvSpPr/>
      </dsp:nvSpPr>
      <dsp:spPr>
        <a:xfrm>
          <a:off x="4998509" y="1078335"/>
          <a:ext cx="4843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381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227825" y="1121477"/>
        <a:ext cx="25749" cy="5154"/>
      </dsp:txXfrm>
    </dsp:sp>
    <dsp:sp modelId="{8867BF65-5084-42C4-801D-BF9848509303}">
      <dsp:nvSpPr>
        <dsp:cNvPr id="0" name=""/>
        <dsp:cNvSpPr/>
      </dsp:nvSpPr>
      <dsp:spPr>
        <a:xfrm>
          <a:off x="2761257" y="36185"/>
          <a:ext cx="2239051" cy="21757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715" tIns="115166" rIns="109715" bIns="11516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Debt information: State debt info available, but no data on major state-owned enterprise finances.</a:t>
          </a:r>
          <a:endParaRPr lang="en-US" sz="1800" kern="1200" dirty="0"/>
        </a:p>
      </dsp:txBody>
      <dsp:txXfrm>
        <a:off x="2761257" y="36185"/>
        <a:ext cx="2239051" cy="2175739"/>
      </dsp:txXfrm>
    </dsp:sp>
    <dsp:sp modelId="{00DFF047-44F3-4E8F-A8C9-82C7A06E5429}">
      <dsp:nvSpPr>
        <dsp:cNvPr id="0" name=""/>
        <dsp:cNvSpPr/>
      </dsp:nvSpPr>
      <dsp:spPr>
        <a:xfrm>
          <a:off x="7752542" y="1078335"/>
          <a:ext cx="4843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381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7981858" y="1121477"/>
        <a:ext cx="25749" cy="5154"/>
      </dsp:txXfrm>
    </dsp:sp>
    <dsp:sp modelId="{B8F903B1-2ECC-4578-A4E2-BD657B4E9963}">
      <dsp:nvSpPr>
        <dsp:cNvPr id="0" name=""/>
        <dsp:cNvSpPr/>
      </dsp:nvSpPr>
      <dsp:spPr>
        <a:xfrm>
          <a:off x="5515290" y="9585"/>
          <a:ext cx="2239051" cy="22289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715" tIns="115166" rIns="109715" bIns="11516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Expenditure breakdown: Executive office spending detailed.</a:t>
          </a:r>
          <a:endParaRPr lang="en-US" sz="1800" kern="1200" dirty="0"/>
        </a:p>
      </dsp:txBody>
      <dsp:txXfrm>
        <a:off x="5515290" y="9585"/>
        <a:ext cx="2239051" cy="2228939"/>
      </dsp:txXfrm>
    </dsp:sp>
    <dsp:sp modelId="{637E4A54-6A94-4A0E-A3BE-C22D084F7EE0}">
      <dsp:nvSpPr>
        <dsp:cNvPr id="0" name=""/>
        <dsp:cNvSpPr/>
      </dsp:nvSpPr>
      <dsp:spPr>
        <a:xfrm>
          <a:off x="1126750" y="1978665"/>
          <a:ext cx="8262099" cy="948752"/>
        </a:xfrm>
        <a:custGeom>
          <a:avLst/>
          <a:gdLst/>
          <a:ahLst/>
          <a:cxnLst/>
          <a:rect l="0" t="0" r="0" b="0"/>
          <a:pathLst>
            <a:path>
              <a:moveTo>
                <a:pt x="8262099" y="0"/>
              </a:moveTo>
              <a:lnTo>
                <a:pt x="8262099" y="491476"/>
              </a:lnTo>
              <a:lnTo>
                <a:pt x="0" y="491476"/>
              </a:lnTo>
              <a:lnTo>
                <a:pt x="0" y="948752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049801" y="2450464"/>
        <a:ext cx="415997" cy="5154"/>
      </dsp:txXfrm>
    </dsp:sp>
    <dsp:sp modelId="{D6DDB513-0FD6-4CAD-A208-2D90B576B284}">
      <dsp:nvSpPr>
        <dsp:cNvPr id="0" name=""/>
        <dsp:cNvSpPr/>
      </dsp:nvSpPr>
      <dsp:spPr>
        <a:xfrm>
          <a:off x="8269323" y="267645"/>
          <a:ext cx="2239051" cy="17128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715" tIns="115166" rIns="109715" bIns="11516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Off-budget accounts: Exist without audit or oversight.</a:t>
          </a:r>
          <a:endParaRPr lang="en-US" sz="1800" kern="1200" dirty="0"/>
        </a:p>
      </dsp:txBody>
      <dsp:txXfrm>
        <a:off x="8269323" y="267645"/>
        <a:ext cx="2239051" cy="1712820"/>
      </dsp:txXfrm>
    </dsp:sp>
    <dsp:sp modelId="{4F820837-35C8-4E61-9EFE-D20F47A3D67F}">
      <dsp:nvSpPr>
        <dsp:cNvPr id="0" name=""/>
        <dsp:cNvSpPr/>
      </dsp:nvSpPr>
      <dsp:spPr>
        <a:xfrm>
          <a:off x="2244476" y="3861478"/>
          <a:ext cx="4843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381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473792" y="3904620"/>
        <a:ext cx="25749" cy="5154"/>
      </dsp:txXfrm>
    </dsp:sp>
    <dsp:sp modelId="{FB65FEA0-18CD-4BC8-BED8-303791BA4B4B}">
      <dsp:nvSpPr>
        <dsp:cNvPr id="0" name=""/>
        <dsp:cNvSpPr/>
      </dsp:nvSpPr>
      <dsp:spPr>
        <a:xfrm>
          <a:off x="7224" y="2959817"/>
          <a:ext cx="2239051" cy="189476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715" tIns="115166" rIns="109715" bIns="11516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Military and intelligence budgets: Subject to parliamentary oversight.</a:t>
          </a:r>
          <a:endParaRPr lang="en-US" sz="1800" kern="1200" dirty="0"/>
        </a:p>
      </dsp:txBody>
      <dsp:txXfrm>
        <a:off x="7224" y="2959817"/>
        <a:ext cx="2239051" cy="1894761"/>
      </dsp:txXfrm>
    </dsp:sp>
    <dsp:sp modelId="{A394B0F3-56FD-4B22-975B-4806E0D3732C}">
      <dsp:nvSpPr>
        <dsp:cNvPr id="0" name=""/>
        <dsp:cNvSpPr/>
      </dsp:nvSpPr>
      <dsp:spPr>
        <a:xfrm>
          <a:off x="4998509" y="3861478"/>
          <a:ext cx="4843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381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227825" y="3904620"/>
        <a:ext cx="25749" cy="5154"/>
      </dsp:txXfrm>
    </dsp:sp>
    <dsp:sp modelId="{AEE8E8D4-1C24-4879-ACD8-0B62E41F3C4F}">
      <dsp:nvSpPr>
        <dsp:cNvPr id="0" name=""/>
        <dsp:cNvSpPr/>
      </dsp:nvSpPr>
      <dsp:spPr>
        <a:xfrm>
          <a:off x="2761257" y="2943286"/>
          <a:ext cx="2239051" cy="19278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715" tIns="115166" rIns="109715" bIns="11516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Budget execution: Actual figures differ significantly from budget, no revised estimates or supplementary budget issued.</a:t>
          </a:r>
          <a:endParaRPr lang="en-US" sz="1800" kern="1200" dirty="0"/>
        </a:p>
      </dsp:txBody>
      <dsp:txXfrm>
        <a:off x="2761257" y="2943286"/>
        <a:ext cx="2239051" cy="1927823"/>
      </dsp:txXfrm>
    </dsp:sp>
    <dsp:sp modelId="{F753E4A0-4F9B-41CF-AABF-7460B6563CD5}">
      <dsp:nvSpPr>
        <dsp:cNvPr id="0" name=""/>
        <dsp:cNvSpPr/>
      </dsp:nvSpPr>
      <dsp:spPr>
        <a:xfrm>
          <a:off x="7752542" y="3665662"/>
          <a:ext cx="491606" cy="241535"/>
        </a:xfrm>
        <a:custGeom>
          <a:avLst/>
          <a:gdLst/>
          <a:ahLst/>
          <a:cxnLst/>
          <a:rect l="0" t="0" r="0" b="0"/>
          <a:pathLst>
            <a:path>
              <a:moveTo>
                <a:pt x="0" y="241535"/>
              </a:moveTo>
              <a:lnTo>
                <a:pt x="262903" y="241535"/>
              </a:lnTo>
              <a:lnTo>
                <a:pt x="262903" y="0"/>
              </a:lnTo>
              <a:lnTo>
                <a:pt x="491606" y="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7983961" y="3783853"/>
        <a:ext cx="28768" cy="5154"/>
      </dsp:txXfrm>
    </dsp:sp>
    <dsp:sp modelId="{A32554CF-0762-4190-9E08-6B1DFDBEF874}">
      <dsp:nvSpPr>
        <dsp:cNvPr id="0" name=""/>
        <dsp:cNvSpPr/>
      </dsp:nvSpPr>
      <dsp:spPr>
        <a:xfrm>
          <a:off x="5515290" y="2753506"/>
          <a:ext cx="2239051" cy="23073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715" tIns="115166" rIns="109715" bIns="11516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Supreme audit institution: Falls short of international independence standards but conducts comprehensive audits.</a:t>
          </a:r>
          <a:endParaRPr lang="en-US" sz="1800" kern="1200" dirty="0"/>
        </a:p>
      </dsp:txBody>
      <dsp:txXfrm>
        <a:off x="5515290" y="2753506"/>
        <a:ext cx="2239051" cy="2307382"/>
      </dsp:txXfrm>
    </dsp:sp>
    <dsp:sp modelId="{2302BA5A-0B36-48AF-AE09-291F86CF1A9B}">
      <dsp:nvSpPr>
        <dsp:cNvPr id="0" name=""/>
        <dsp:cNvSpPr/>
      </dsp:nvSpPr>
      <dsp:spPr>
        <a:xfrm>
          <a:off x="8276548" y="2939518"/>
          <a:ext cx="2239051" cy="145228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715" tIns="115166" rIns="109715" bIns="11516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Natural resource contracts: Criteria for awards outlined but lacks public disclosure of awards.</a:t>
          </a:r>
          <a:endParaRPr lang="en-US" sz="1800" kern="1200" dirty="0"/>
        </a:p>
      </dsp:txBody>
      <dsp:txXfrm>
        <a:off x="8276548" y="2939518"/>
        <a:ext cx="2239051" cy="14522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86BB0-F35C-4E8E-A8C2-A7F9D4E95268}">
      <dsp:nvSpPr>
        <dsp:cNvPr id="0" name=""/>
        <dsp:cNvSpPr/>
      </dsp:nvSpPr>
      <dsp:spPr>
        <a:xfrm>
          <a:off x="478800" y="199904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E3D6BD-CA13-460E-902C-86FCEAEB85B8}">
      <dsp:nvSpPr>
        <dsp:cNvPr id="0" name=""/>
        <dsp:cNvSpPr/>
      </dsp:nvSpPr>
      <dsp:spPr>
        <a:xfrm>
          <a:off x="712800" y="433904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85106-9AFF-4991-90B6-F3BA65C563BC}">
      <dsp:nvSpPr>
        <dsp:cNvPr id="0" name=""/>
        <dsp:cNvSpPr/>
      </dsp:nvSpPr>
      <dsp:spPr>
        <a:xfrm>
          <a:off x="127800" y="1639904"/>
          <a:ext cx="1800000" cy="2512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cap="none"/>
            <a:t>Enhanced accountability: </a:t>
          </a:r>
          <a:r>
            <a:rPr lang="en-US" sz="1800" kern="1200" cap="none"/>
            <a:t>allows monitoring of public funds, reducing fiscal mismanagement and corruption.</a:t>
          </a:r>
          <a:endParaRPr lang="en-US" sz="1800" kern="1200" cap="none" dirty="0"/>
        </a:p>
      </dsp:txBody>
      <dsp:txXfrm>
        <a:off x="127800" y="1639904"/>
        <a:ext cx="1800000" cy="2512735"/>
      </dsp:txXfrm>
    </dsp:sp>
    <dsp:sp modelId="{A8A6DE8D-CB71-43D8-BF7F-6BCF82C5F094}">
      <dsp:nvSpPr>
        <dsp:cNvPr id="0" name=""/>
        <dsp:cNvSpPr/>
      </dsp:nvSpPr>
      <dsp:spPr>
        <a:xfrm>
          <a:off x="2593800" y="199904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F23827-DEA8-475F-A3AD-55FEE781B3A3}">
      <dsp:nvSpPr>
        <dsp:cNvPr id="0" name=""/>
        <dsp:cNvSpPr/>
      </dsp:nvSpPr>
      <dsp:spPr>
        <a:xfrm>
          <a:off x="2827800" y="433904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9D2F6-E3FB-4EFB-A87C-B4A6E5A227D9}">
      <dsp:nvSpPr>
        <dsp:cNvPr id="0" name=""/>
        <dsp:cNvSpPr/>
      </dsp:nvSpPr>
      <dsp:spPr>
        <a:xfrm>
          <a:off x="2242800" y="1639904"/>
          <a:ext cx="1800000" cy="2512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cap="none"/>
            <a:t>Improved governance: </a:t>
          </a:r>
          <a:r>
            <a:rPr lang="en-US" sz="1800" kern="1200" cap="none"/>
            <a:t>promotes efficiency, effectiveness, and fairness in resource allocation.</a:t>
          </a:r>
          <a:endParaRPr lang="en-US" sz="1800" kern="1200" cap="none" dirty="0"/>
        </a:p>
      </dsp:txBody>
      <dsp:txXfrm>
        <a:off x="2242800" y="1639904"/>
        <a:ext cx="1800000" cy="2512735"/>
      </dsp:txXfrm>
    </dsp:sp>
    <dsp:sp modelId="{07712A2E-0EA6-4958-A703-EDDAA8447A58}">
      <dsp:nvSpPr>
        <dsp:cNvPr id="0" name=""/>
        <dsp:cNvSpPr/>
      </dsp:nvSpPr>
      <dsp:spPr>
        <a:xfrm>
          <a:off x="4708800" y="199904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ABB635-5A84-405C-8C2C-FBE97B22320D}">
      <dsp:nvSpPr>
        <dsp:cNvPr id="0" name=""/>
        <dsp:cNvSpPr/>
      </dsp:nvSpPr>
      <dsp:spPr>
        <a:xfrm>
          <a:off x="4942800" y="433904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3D2D1-6F94-466D-A3D4-908866F067F5}">
      <dsp:nvSpPr>
        <dsp:cNvPr id="0" name=""/>
        <dsp:cNvSpPr/>
      </dsp:nvSpPr>
      <dsp:spPr>
        <a:xfrm>
          <a:off x="4357800" y="1639904"/>
          <a:ext cx="1800000" cy="2512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cap="none"/>
            <a:t>Investor confidence: </a:t>
          </a:r>
          <a:r>
            <a:rPr lang="en-US" sz="1800" kern="1200" cap="none"/>
            <a:t>provides clear information, reducing uncertainty, attracting investment, and promoting growth.</a:t>
          </a:r>
          <a:endParaRPr lang="en-US" sz="1800" kern="1200" cap="none" dirty="0"/>
        </a:p>
      </dsp:txBody>
      <dsp:txXfrm>
        <a:off x="4357800" y="1639904"/>
        <a:ext cx="1800000" cy="2512735"/>
      </dsp:txXfrm>
    </dsp:sp>
    <dsp:sp modelId="{48119C77-7139-4D74-8B85-E7AAF11A4096}">
      <dsp:nvSpPr>
        <dsp:cNvPr id="0" name=""/>
        <dsp:cNvSpPr/>
      </dsp:nvSpPr>
      <dsp:spPr>
        <a:xfrm>
          <a:off x="6823800" y="199904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E247A3-93B5-4ACD-A043-236979EDD451}">
      <dsp:nvSpPr>
        <dsp:cNvPr id="0" name=""/>
        <dsp:cNvSpPr/>
      </dsp:nvSpPr>
      <dsp:spPr>
        <a:xfrm>
          <a:off x="7057800" y="433904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D5F3C3-AC07-42C9-AA3A-BAFE3C97173E}">
      <dsp:nvSpPr>
        <dsp:cNvPr id="0" name=""/>
        <dsp:cNvSpPr/>
      </dsp:nvSpPr>
      <dsp:spPr>
        <a:xfrm>
          <a:off x="6472800" y="1639904"/>
          <a:ext cx="1800000" cy="2512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cap="none"/>
            <a:t>Social cohesion: </a:t>
          </a:r>
          <a:r>
            <a:rPr lang="en-US" sz="1800" kern="1200" cap="none"/>
            <a:t>builds trust, fosters inclusive decision-making, and enhances political stability.</a:t>
          </a:r>
          <a:endParaRPr lang="en-US" sz="1800" kern="1200" cap="none" dirty="0"/>
        </a:p>
      </dsp:txBody>
      <dsp:txXfrm>
        <a:off x="6472800" y="1639904"/>
        <a:ext cx="1800000" cy="2512735"/>
      </dsp:txXfrm>
    </dsp:sp>
    <dsp:sp modelId="{B37C7BE6-E9B0-464B-846B-6D396984CF24}">
      <dsp:nvSpPr>
        <dsp:cNvPr id="0" name=""/>
        <dsp:cNvSpPr/>
      </dsp:nvSpPr>
      <dsp:spPr>
        <a:xfrm>
          <a:off x="8938800" y="199904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8E7EB6-631A-4131-8CD8-3D648E166918}">
      <dsp:nvSpPr>
        <dsp:cNvPr id="0" name=""/>
        <dsp:cNvSpPr/>
      </dsp:nvSpPr>
      <dsp:spPr>
        <a:xfrm>
          <a:off x="9172800" y="433904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676447-D5E1-46E4-96EE-DB1EE14A6452}">
      <dsp:nvSpPr>
        <dsp:cNvPr id="0" name=""/>
        <dsp:cNvSpPr/>
      </dsp:nvSpPr>
      <dsp:spPr>
        <a:xfrm>
          <a:off x="8587800" y="1639904"/>
          <a:ext cx="1800000" cy="2512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cap="none" dirty="0"/>
            <a:t>Effects on economic development: </a:t>
          </a:r>
          <a:r>
            <a:rPr lang="en-US" sz="1800" kern="1200" cap="none" dirty="0"/>
            <a:t>correlates with lower corruption, efficient resource allocation, and stronger economic performance.</a:t>
          </a:r>
        </a:p>
      </dsp:txBody>
      <dsp:txXfrm>
        <a:off x="8587800" y="1639904"/>
        <a:ext cx="1800000" cy="25127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726CA-6253-4E8E-8966-3533478BDB22}">
      <dsp:nvSpPr>
        <dsp:cNvPr id="0" name=""/>
        <dsp:cNvSpPr/>
      </dsp:nvSpPr>
      <dsp:spPr>
        <a:xfrm>
          <a:off x="0" y="118392"/>
          <a:ext cx="3369108" cy="20214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Institutional weaknesses, lack of capacity, political resistance, and cultural factors impede fiscal transparency.</a:t>
          </a:r>
        </a:p>
      </dsp:txBody>
      <dsp:txXfrm>
        <a:off x="0" y="118392"/>
        <a:ext cx="3369108" cy="2021465"/>
      </dsp:txXfrm>
    </dsp:sp>
    <dsp:sp modelId="{0AC26DCC-CAF2-4A02-9DB4-C0220ECBF674}">
      <dsp:nvSpPr>
        <dsp:cNvPr id="0" name=""/>
        <dsp:cNvSpPr/>
      </dsp:nvSpPr>
      <dsp:spPr>
        <a:xfrm>
          <a:off x="3706019" y="118392"/>
          <a:ext cx="3369108" cy="2021465"/>
        </a:xfrm>
        <a:prstGeom prst="rect">
          <a:avLst/>
        </a:prstGeom>
        <a:solidFill>
          <a:schemeClr val="accent2">
            <a:hueOff val="-220674"/>
            <a:satOff val="1055"/>
            <a:lumOff val="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Overcoming challenges requires collaborative efforts from governments, civil society, and international partners.</a:t>
          </a:r>
        </a:p>
      </dsp:txBody>
      <dsp:txXfrm>
        <a:off x="3706019" y="118392"/>
        <a:ext cx="3369108" cy="2021465"/>
      </dsp:txXfrm>
    </dsp:sp>
    <dsp:sp modelId="{2215AC9F-04B4-4779-9043-0C534DEB0F7E}">
      <dsp:nvSpPr>
        <dsp:cNvPr id="0" name=""/>
        <dsp:cNvSpPr/>
      </dsp:nvSpPr>
      <dsp:spPr>
        <a:xfrm>
          <a:off x="7412038" y="118392"/>
          <a:ext cx="3369108" cy="2021465"/>
        </a:xfrm>
        <a:prstGeom prst="rect">
          <a:avLst/>
        </a:prstGeom>
        <a:solidFill>
          <a:schemeClr val="accent2">
            <a:hueOff val="-441348"/>
            <a:satOff val="2109"/>
            <a:lumOff val="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Technical complexities in data collection, analysis, and dissemination can hinder transparency efforts.</a:t>
          </a:r>
        </a:p>
      </dsp:txBody>
      <dsp:txXfrm>
        <a:off x="7412038" y="118392"/>
        <a:ext cx="3369108" cy="2021465"/>
      </dsp:txXfrm>
    </dsp:sp>
    <dsp:sp modelId="{76594760-28A3-4832-B96B-01EA721FC229}">
      <dsp:nvSpPr>
        <dsp:cNvPr id="0" name=""/>
        <dsp:cNvSpPr/>
      </dsp:nvSpPr>
      <dsp:spPr>
        <a:xfrm>
          <a:off x="1853009" y="2476767"/>
          <a:ext cx="3369108" cy="2021465"/>
        </a:xfrm>
        <a:prstGeom prst="rect">
          <a:avLst/>
        </a:prstGeom>
        <a:solidFill>
          <a:schemeClr val="accent2">
            <a:hueOff val="-662022"/>
            <a:satOff val="3164"/>
            <a:lumOff val="4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Balancing the need for transparency with the protection of sensitive information can pose challenges in certain contexts.</a:t>
          </a:r>
        </a:p>
      </dsp:txBody>
      <dsp:txXfrm>
        <a:off x="1853009" y="2476767"/>
        <a:ext cx="3369108" cy="2021465"/>
      </dsp:txXfrm>
    </dsp:sp>
    <dsp:sp modelId="{F615E1DE-98FE-4ACE-915B-3DA5BA3E68E0}">
      <dsp:nvSpPr>
        <dsp:cNvPr id="0" name=""/>
        <dsp:cNvSpPr/>
      </dsp:nvSpPr>
      <dsp:spPr>
        <a:xfrm>
          <a:off x="5559028" y="2476767"/>
          <a:ext cx="3369108" cy="2021465"/>
        </a:xfrm>
        <a:prstGeom prst="rect">
          <a:avLst/>
        </a:prstGeom>
        <a:solidFill>
          <a:schemeClr val="accent2">
            <a:hueOff val="-882696"/>
            <a:satOff val="4218"/>
            <a:lumOff val="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Ensuring the independence and effectiveness of oversight mechanisms is crucial for maintaining transparency.</a:t>
          </a:r>
        </a:p>
      </dsp:txBody>
      <dsp:txXfrm>
        <a:off x="5559028" y="2476767"/>
        <a:ext cx="3369108" cy="20214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FB50B-F8B4-4599-ABB2-C59C621AFAE4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58C706-0B74-42F9-9824-9AA465288B5F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kern="1200"/>
            <a:t>Credibility, reliability, and transparency are vital for effective economic management.</a:t>
          </a:r>
        </a:p>
      </dsp:txBody>
      <dsp:txXfrm>
        <a:off x="608661" y="692298"/>
        <a:ext cx="4508047" cy="2799040"/>
      </dsp:txXfrm>
    </dsp:sp>
    <dsp:sp modelId="{2F8F0250-2161-4E53-AC77-BA57AF43E5D7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34781-157E-44BC-B183-653477692EF2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kern="1200"/>
            <a:t>Prioritizing fiscal transparency fosters trust, attracts investment, and advances sustainable development goals.</a:t>
          </a:r>
        </a:p>
      </dsp:txBody>
      <dsp:txXfrm>
        <a:off x="6331365" y="692298"/>
        <a:ext cx="4508047" cy="2799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C219D-5D9B-4527-AA5B-9C9C1C38EA42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DD0AD-D641-41B1-A275-A1601249D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94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DD0AD-D641-41B1-A275-A1601249D2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33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70FEA-DD15-3E1C-BABF-5F4AB3F36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6A49DF-35AF-A35F-2568-1F78B28B4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382143-EB91-76EE-200A-0B6FF51FF6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D30C7-3831-2ED2-BE38-F59FEA8EF2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5462B-AC40-4275-B626-674829D273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62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5462B-AC40-4275-B626-674829D273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7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Transparency Score: Moderate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Budget Publication: Partial - Some budget documents are published, but not all.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Budget Accessibility: Limited - Budget documents are not easily accessible to the public.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Public Participation: Limited - Limited opportunities for public engagement in the budget process.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Budget Oversight: Limited - Oversight mechanisms are weak, hindering accountability.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Fiscal Transparency: Some progress made, but significant room for improvement remains.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Recommendations: Enhance budget publication, accessibility, and public participation. Strengthen oversight mechanisms to improve fiscal transparency and accountability.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DD0AD-D641-41B1-A275-A1601249D2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81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729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A48ACB5-A1AA-4C9C-AE46-2634A9F0634A}"/>
              </a:ext>
            </a:extLst>
          </p:cNvPr>
          <p:cNvSpPr/>
          <p:nvPr userDrawn="1"/>
        </p:nvSpPr>
        <p:spPr>
          <a:xfrm>
            <a:off x="-1" y="0"/>
            <a:ext cx="12192002" cy="6858000"/>
          </a:xfrm>
          <a:custGeom>
            <a:avLst/>
            <a:gdLst>
              <a:gd name="connsiteX0" fmla="*/ 0 w 4673600"/>
              <a:gd name="connsiteY0" fmla="*/ 0 h 6858000"/>
              <a:gd name="connsiteX1" fmla="*/ 4673600 w 4673600"/>
              <a:gd name="connsiteY1" fmla="*/ 0 h 6858000"/>
              <a:gd name="connsiteX2" fmla="*/ 4673600 w 4673600"/>
              <a:gd name="connsiteY2" fmla="*/ 6858000 h 6858000"/>
              <a:gd name="connsiteX3" fmla="*/ 0 w 4673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3600" h="6858000">
                <a:moveTo>
                  <a:pt x="0" y="0"/>
                </a:moveTo>
                <a:lnTo>
                  <a:pt x="4673600" y="0"/>
                </a:lnTo>
                <a:lnTo>
                  <a:pt x="467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latin typeface="Lato" panose="020F0502020204030203" pitchFamily="34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BE777D7-480F-471C-B19B-98B15B98E5F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7039430" cy="6858000"/>
          </a:xfrm>
          <a:custGeom>
            <a:avLst/>
            <a:gdLst>
              <a:gd name="connsiteX0" fmla="*/ 0 w 7518400"/>
              <a:gd name="connsiteY0" fmla="*/ 0 h 6858000"/>
              <a:gd name="connsiteX1" fmla="*/ 7518400 w 7518400"/>
              <a:gd name="connsiteY1" fmla="*/ 0 h 6858000"/>
              <a:gd name="connsiteX2" fmla="*/ 7518400 w 7518400"/>
              <a:gd name="connsiteY2" fmla="*/ 6858000 h 6858000"/>
              <a:gd name="connsiteX3" fmla="*/ 0 w 7518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18400" h="6858000">
                <a:moveTo>
                  <a:pt x="0" y="0"/>
                </a:moveTo>
                <a:lnTo>
                  <a:pt x="7518400" y="0"/>
                </a:lnTo>
                <a:lnTo>
                  <a:pt x="7518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FC2215-7E6F-4594-AC50-80BBACF4240B}"/>
              </a:ext>
            </a:extLst>
          </p:cNvPr>
          <p:cNvSpPr txBox="1"/>
          <p:nvPr userDrawn="1"/>
        </p:nvSpPr>
        <p:spPr>
          <a:xfrm>
            <a:off x="178288" y="6370700"/>
            <a:ext cx="55831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tx1">
                    <a:alpha val="50000"/>
                  </a:schemeClr>
                </a:solidFill>
                <a:latin typeface="Roboto" panose="02000000000000000000" pitchFamily="2" charset="0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tx1">
                  <a:alpha val="50000"/>
                </a:schemeClr>
              </a:solidFill>
              <a:latin typeface="Roboto" panose="02000000000000000000" pitchFamily="2" charset="0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461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ED8E80E-E83D-4408-944E-95E4F903F9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52570" y="0"/>
            <a:ext cx="7039429" cy="3429000"/>
          </a:xfrm>
          <a:custGeom>
            <a:avLst/>
            <a:gdLst>
              <a:gd name="connsiteX0" fmla="*/ 0 w 7039429"/>
              <a:gd name="connsiteY0" fmla="*/ 0 h 3429000"/>
              <a:gd name="connsiteX1" fmla="*/ 7039429 w 7039429"/>
              <a:gd name="connsiteY1" fmla="*/ 0 h 3429000"/>
              <a:gd name="connsiteX2" fmla="*/ 7039429 w 7039429"/>
              <a:gd name="connsiteY2" fmla="*/ 3429000 h 3429000"/>
              <a:gd name="connsiteX3" fmla="*/ 0 w 7039429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39429" h="3429000">
                <a:moveTo>
                  <a:pt x="0" y="0"/>
                </a:moveTo>
                <a:lnTo>
                  <a:pt x="7039429" y="0"/>
                </a:lnTo>
                <a:lnTo>
                  <a:pt x="703942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40417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F63D871-A42F-4F53-8741-373A6A538854}"/>
              </a:ext>
            </a:extLst>
          </p:cNvPr>
          <p:cNvSpPr/>
          <p:nvPr userDrawn="1"/>
        </p:nvSpPr>
        <p:spPr>
          <a:xfrm>
            <a:off x="-1" y="0"/>
            <a:ext cx="12192002" cy="6858000"/>
          </a:xfrm>
          <a:custGeom>
            <a:avLst/>
            <a:gdLst>
              <a:gd name="connsiteX0" fmla="*/ 0 w 4673600"/>
              <a:gd name="connsiteY0" fmla="*/ 0 h 6858000"/>
              <a:gd name="connsiteX1" fmla="*/ 4673600 w 4673600"/>
              <a:gd name="connsiteY1" fmla="*/ 0 h 6858000"/>
              <a:gd name="connsiteX2" fmla="*/ 4673600 w 4673600"/>
              <a:gd name="connsiteY2" fmla="*/ 6858000 h 6858000"/>
              <a:gd name="connsiteX3" fmla="*/ 0 w 4673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3600" h="6858000">
                <a:moveTo>
                  <a:pt x="0" y="0"/>
                </a:moveTo>
                <a:lnTo>
                  <a:pt x="4673600" y="0"/>
                </a:lnTo>
                <a:lnTo>
                  <a:pt x="467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latin typeface="Lato" panose="020F0502020204030203" pitchFamily="34" charset="0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88C23B5-419D-4C34-8038-DD0BC07D6D2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19487" y="0"/>
            <a:ext cx="3519488" cy="4622800"/>
          </a:xfrm>
          <a:custGeom>
            <a:avLst/>
            <a:gdLst>
              <a:gd name="connsiteX0" fmla="*/ 0 w 3519488"/>
              <a:gd name="connsiteY0" fmla="*/ 0 h 4622800"/>
              <a:gd name="connsiteX1" fmla="*/ 3519488 w 3519488"/>
              <a:gd name="connsiteY1" fmla="*/ 0 h 4622800"/>
              <a:gd name="connsiteX2" fmla="*/ 3519488 w 3519488"/>
              <a:gd name="connsiteY2" fmla="*/ 4622800 h 4622800"/>
              <a:gd name="connsiteX3" fmla="*/ 0 w 3519488"/>
              <a:gd name="connsiteY3" fmla="*/ 4622800 h 462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9488" h="4622800">
                <a:moveTo>
                  <a:pt x="0" y="0"/>
                </a:moveTo>
                <a:lnTo>
                  <a:pt x="3519488" y="0"/>
                </a:lnTo>
                <a:lnTo>
                  <a:pt x="3519488" y="4622800"/>
                </a:lnTo>
                <a:lnTo>
                  <a:pt x="0" y="4622800"/>
                </a:ln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F5957C9-0C24-4794-BAF0-1DFA09430B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2235200"/>
            <a:ext cx="3519488" cy="4622800"/>
          </a:xfrm>
          <a:custGeom>
            <a:avLst/>
            <a:gdLst>
              <a:gd name="connsiteX0" fmla="*/ 0 w 3519488"/>
              <a:gd name="connsiteY0" fmla="*/ 0 h 4622800"/>
              <a:gd name="connsiteX1" fmla="*/ 3519488 w 3519488"/>
              <a:gd name="connsiteY1" fmla="*/ 0 h 4622800"/>
              <a:gd name="connsiteX2" fmla="*/ 3519488 w 3519488"/>
              <a:gd name="connsiteY2" fmla="*/ 4622800 h 4622800"/>
              <a:gd name="connsiteX3" fmla="*/ 0 w 3519488"/>
              <a:gd name="connsiteY3" fmla="*/ 4622800 h 462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9488" h="4622800">
                <a:moveTo>
                  <a:pt x="0" y="0"/>
                </a:moveTo>
                <a:lnTo>
                  <a:pt x="3519488" y="0"/>
                </a:lnTo>
                <a:lnTo>
                  <a:pt x="3519488" y="4622800"/>
                </a:lnTo>
                <a:lnTo>
                  <a:pt x="0" y="4622800"/>
                </a:ln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CF99FE1-BFE0-45B9-B328-B18BCF588A47}"/>
              </a:ext>
            </a:extLst>
          </p:cNvPr>
          <p:cNvSpPr/>
          <p:nvPr userDrawn="1"/>
        </p:nvSpPr>
        <p:spPr>
          <a:xfrm>
            <a:off x="0" y="0"/>
            <a:ext cx="3519488" cy="2235200"/>
          </a:xfrm>
          <a:custGeom>
            <a:avLst/>
            <a:gdLst>
              <a:gd name="connsiteX0" fmla="*/ 0 w 4673600"/>
              <a:gd name="connsiteY0" fmla="*/ 0 h 6858000"/>
              <a:gd name="connsiteX1" fmla="*/ 4673600 w 4673600"/>
              <a:gd name="connsiteY1" fmla="*/ 0 h 6858000"/>
              <a:gd name="connsiteX2" fmla="*/ 4673600 w 4673600"/>
              <a:gd name="connsiteY2" fmla="*/ 6858000 h 6858000"/>
              <a:gd name="connsiteX3" fmla="*/ 0 w 4673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3600" h="6858000">
                <a:moveTo>
                  <a:pt x="0" y="0"/>
                </a:moveTo>
                <a:lnTo>
                  <a:pt x="4673600" y="0"/>
                </a:lnTo>
                <a:lnTo>
                  <a:pt x="467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latin typeface="Lato" panose="020F0502020204030203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DA8984B-BD6F-4145-892D-8C0ADE72FF3C}"/>
              </a:ext>
            </a:extLst>
          </p:cNvPr>
          <p:cNvSpPr/>
          <p:nvPr userDrawn="1"/>
        </p:nvSpPr>
        <p:spPr>
          <a:xfrm>
            <a:off x="3519487" y="4622800"/>
            <a:ext cx="3519488" cy="2235200"/>
          </a:xfrm>
          <a:custGeom>
            <a:avLst/>
            <a:gdLst>
              <a:gd name="connsiteX0" fmla="*/ 0 w 4673600"/>
              <a:gd name="connsiteY0" fmla="*/ 0 h 6858000"/>
              <a:gd name="connsiteX1" fmla="*/ 4673600 w 4673600"/>
              <a:gd name="connsiteY1" fmla="*/ 0 h 6858000"/>
              <a:gd name="connsiteX2" fmla="*/ 4673600 w 4673600"/>
              <a:gd name="connsiteY2" fmla="*/ 6858000 h 6858000"/>
              <a:gd name="connsiteX3" fmla="*/ 0 w 4673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3600" h="6858000">
                <a:moveTo>
                  <a:pt x="0" y="0"/>
                </a:moveTo>
                <a:lnTo>
                  <a:pt x="4673600" y="0"/>
                </a:lnTo>
                <a:lnTo>
                  <a:pt x="467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701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26E65FF-2B89-4AB9-98A2-D9BCAE2773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37779" y="322113"/>
            <a:ext cx="2759649" cy="1860686"/>
          </a:xfrm>
          <a:custGeom>
            <a:avLst/>
            <a:gdLst>
              <a:gd name="connsiteX0" fmla="*/ 0 w 3220580"/>
              <a:gd name="connsiteY0" fmla="*/ 0 h 1860686"/>
              <a:gd name="connsiteX1" fmla="*/ 3220580 w 3220580"/>
              <a:gd name="connsiteY1" fmla="*/ 0 h 1860686"/>
              <a:gd name="connsiteX2" fmla="*/ 3220580 w 3220580"/>
              <a:gd name="connsiteY2" fmla="*/ 1860686 h 1860686"/>
              <a:gd name="connsiteX3" fmla="*/ 0 w 3220580"/>
              <a:gd name="connsiteY3" fmla="*/ 1860686 h 186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0580" h="1860686">
                <a:moveTo>
                  <a:pt x="0" y="0"/>
                </a:moveTo>
                <a:lnTo>
                  <a:pt x="3220580" y="0"/>
                </a:lnTo>
                <a:lnTo>
                  <a:pt x="3220580" y="1860686"/>
                </a:lnTo>
                <a:lnTo>
                  <a:pt x="0" y="1860686"/>
                </a:ln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A0AF36-A70A-4871-A5EB-CEDA5F48CF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37508" y="2498657"/>
            <a:ext cx="2761200" cy="1860686"/>
          </a:xfrm>
          <a:custGeom>
            <a:avLst/>
            <a:gdLst>
              <a:gd name="connsiteX0" fmla="*/ 0 w 3220580"/>
              <a:gd name="connsiteY0" fmla="*/ 0 h 1860686"/>
              <a:gd name="connsiteX1" fmla="*/ 3220580 w 3220580"/>
              <a:gd name="connsiteY1" fmla="*/ 0 h 1860686"/>
              <a:gd name="connsiteX2" fmla="*/ 3220580 w 3220580"/>
              <a:gd name="connsiteY2" fmla="*/ 1860686 h 1860686"/>
              <a:gd name="connsiteX3" fmla="*/ 0 w 3220580"/>
              <a:gd name="connsiteY3" fmla="*/ 1860686 h 186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0580" h="1860686">
                <a:moveTo>
                  <a:pt x="0" y="0"/>
                </a:moveTo>
                <a:lnTo>
                  <a:pt x="3220580" y="0"/>
                </a:lnTo>
                <a:lnTo>
                  <a:pt x="3220580" y="1860686"/>
                </a:lnTo>
                <a:lnTo>
                  <a:pt x="0" y="1860686"/>
                </a:ln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30682BA-8FFE-4DE0-B3BD-1E9E5C27E0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37779" y="4675202"/>
            <a:ext cx="2759649" cy="1860686"/>
          </a:xfrm>
          <a:custGeom>
            <a:avLst/>
            <a:gdLst>
              <a:gd name="connsiteX0" fmla="*/ 0 w 3220580"/>
              <a:gd name="connsiteY0" fmla="*/ 0 h 1860686"/>
              <a:gd name="connsiteX1" fmla="*/ 3220580 w 3220580"/>
              <a:gd name="connsiteY1" fmla="*/ 0 h 1860686"/>
              <a:gd name="connsiteX2" fmla="*/ 3220580 w 3220580"/>
              <a:gd name="connsiteY2" fmla="*/ 1860686 h 1860686"/>
              <a:gd name="connsiteX3" fmla="*/ 0 w 3220580"/>
              <a:gd name="connsiteY3" fmla="*/ 1860686 h 186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0580" h="1860686">
                <a:moveTo>
                  <a:pt x="0" y="0"/>
                </a:moveTo>
                <a:lnTo>
                  <a:pt x="3220580" y="0"/>
                </a:lnTo>
                <a:lnTo>
                  <a:pt x="3220580" y="1860686"/>
                </a:lnTo>
                <a:lnTo>
                  <a:pt x="0" y="1860686"/>
                </a:ln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98306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D88E433-1A3F-4FD2-B48C-D9BF6B558DA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236" y="2028646"/>
            <a:ext cx="1440545" cy="1440545"/>
          </a:xfrm>
          <a:custGeom>
            <a:avLst/>
            <a:gdLst>
              <a:gd name="connsiteX0" fmla="*/ 0 w 1440545"/>
              <a:gd name="connsiteY0" fmla="*/ 0 h 1440545"/>
              <a:gd name="connsiteX1" fmla="*/ 1440545 w 1440545"/>
              <a:gd name="connsiteY1" fmla="*/ 0 h 1440545"/>
              <a:gd name="connsiteX2" fmla="*/ 1440545 w 1440545"/>
              <a:gd name="connsiteY2" fmla="*/ 1440545 h 1440545"/>
              <a:gd name="connsiteX3" fmla="*/ 0 w 1440545"/>
              <a:gd name="connsiteY3" fmla="*/ 1440545 h 144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545" h="1440545">
                <a:moveTo>
                  <a:pt x="0" y="0"/>
                </a:moveTo>
                <a:lnTo>
                  <a:pt x="1440545" y="0"/>
                </a:lnTo>
                <a:lnTo>
                  <a:pt x="1440545" y="1440545"/>
                </a:lnTo>
                <a:lnTo>
                  <a:pt x="0" y="1440545"/>
                </a:ln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>
                <a:latin typeface="Lato" panose="020F0502020204030203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7A8E4DD-58B4-4B1C-8E4C-2632EA18ACB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85816" y="2028646"/>
            <a:ext cx="1440545" cy="1440545"/>
          </a:xfrm>
          <a:custGeom>
            <a:avLst/>
            <a:gdLst>
              <a:gd name="connsiteX0" fmla="*/ 0 w 1440545"/>
              <a:gd name="connsiteY0" fmla="*/ 0 h 1440545"/>
              <a:gd name="connsiteX1" fmla="*/ 1440545 w 1440545"/>
              <a:gd name="connsiteY1" fmla="*/ 0 h 1440545"/>
              <a:gd name="connsiteX2" fmla="*/ 1440545 w 1440545"/>
              <a:gd name="connsiteY2" fmla="*/ 1440545 h 1440545"/>
              <a:gd name="connsiteX3" fmla="*/ 0 w 1440545"/>
              <a:gd name="connsiteY3" fmla="*/ 1440545 h 144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545" h="1440545">
                <a:moveTo>
                  <a:pt x="0" y="0"/>
                </a:moveTo>
                <a:lnTo>
                  <a:pt x="1440545" y="0"/>
                </a:lnTo>
                <a:lnTo>
                  <a:pt x="1440545" y="1440545"/>
                </a:lnTo>
                <a:lnTo>
                  <a:pt x="0" y="1440545"/>
                </a:ln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>
                <a:latin typeface="Lato" panose="020F0502020204030203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F1F736C-3435-4DB7-B01C-1F53399C92B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53396" y="2028646"/>
            <a:ext cx="1440545" cy="1440545"/>
          </a:xfrm>
          <a:custGeom>
            <a:avLst/>
            <a:gdLst>
              <a:gd name="connsiteX0" fmla="*/ 0 w 1440545"/>
              <a:gd name="connsiteY0" fmla="*/ 0 h 1440545"/>
              <a:gd name="connsiteX1" fmla="*/ 1440545 w 1440545"/>
              <a:gd name="connsiteY1" fmla="*/ 0 h 1440545"/>
              <a:gd name="connsiteX2" fmla="*/ 1440545 w 1440545"/>
              <a:gd name="connsiteY2" fmla="*/ 1440545 h 1440545"/>
              <a:gd name="connsiteX3" fmla="*/ 0 w 1440545"/>
              <a:gd name="connsiteY3" fmla="*/ 1440545 h 144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545" h="1440545">
                <a:moveTo>
                  <a:pt x="0" y="0"/>
                </a:moveTo>
                <a:lnTo>
                  <a:pt x="1440545" y="0"/>
                </a:lnTo>
                <a:lnTo>
                  <a:pt x="1440545" y="1440545"/>
                </a:lnTo>
                <a:lnTo>
                  <a:pt x="0" y="1440545"/>
                </a:ln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>
                <a:latin typeface="Lato" panose="020F0502020204030203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731BC10-C808-46FF-BDBE-C6E8DFA770C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8236" y="4256589"/>
            <a:ext cx="1440545" cy="1440545"/>
          </a:xfrm>
          <a:custGeom>
            <a:avLst/>
            <a:gdLst>
              <a:gd name="connsiteX0" fmla="*/ 0 w 1440545"/>
              <a:gd name="connsiteY0" fmla="*/ 0 h 1440545"/>
              <a:gd name="connsiteX1" fmla="*/ 1440545 w 1440545"/>
              <a:gd name="connsiteY1" fmla="*/ 0 h 1440545"/>
              <a:gd name="connsiteX2" fmla="*/ 1440545 w 1440545"/>
              <a:gd name="connsiteY2" fmla="*/ 1440545 h 1440545"/>
              <a:gd name="connsiteX3" fmla="*/ 0 w 1440545"/>
              <a:gd name="connsiteY3" fmla="*/ 1440545 h 144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545" h="1440545">
                <a:moveTo>
                  <a:pt x="0" y="0"/>
                </a:moveTo>
                <a:lnTo>
                  <a:pt x="1440545" y="0"/>
                </a:lnTo>
                <a:lnTo>
                  <a:pt x="1440545" y="1440545"/>
                </a:lnTo>
                <a:lnTo>
                  <a:pt x="0" y="1440545"/>
                </a:ln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>
                <a:latin typeface="Lato" panose="020F0502020204030203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CAA0609-892B-4855-87B0-8B9C257594C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485816" y="4256589"/>
            <a:ext cx="1440545" cy="1440545"/>
          </a:xfrm>
          <a:custGeom>
            <a:avLst/>
            <a:gdLst>
              <a:gd name="connsiteX0" fmla="*/ 0 w 1440545"/>
              <a:gd name="connsiteY0" fmla="*/ 0 h 1440545"/>
              <a:gd name="connsiteX1" fmla="*/ 1440545 w 1440545"/>
              <a:gd name="connsiteY1" fmla="*/ 0 h 1440545"/>
              <a:gd name="connsiteX2" fmla="*/ 1440545 w 1440545"/>
              <a:gd name="connsiteY2" fmla="*/ 1440545 h 1440545"/>
              <a:gd name="connsiteX3" fmla="*/ 0 w 1440545"/>
              <a:gd name="connsiteY3" fmla="*/ 1440545 h 144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545" h="1440545">
                <a:moveTo>
                  <a:pt x="0" y="0"/>
                </a:moveTo>
                <a:lnTo>
                  <a:pt x="1440545" y="0"/>
                </a:lnTo>
                <a:lnTo>
                  <a:pt x="1440545" y="1440545"/>
                </a:lnTo>
                <a:lnTo>
                  <a:pt x="0" y="1440545"/>
                </a:ln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>
                <a:latin typeface="Lato" panose="020F0502020204030203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995C210-C023-44B8-AEB7-E99D72FB15F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153396" y="4256589"/>
            <a:ext cx="1440545" cy="1440545"/>
          </a:xfrm>
          <a:custGeom>
            <a:avLst/>
            <a:gdLst>
              <a:gd name="connsiteX0" fmla="*/ 0 w 1440545"/>
              <a:gd name="connsiteY0" fmla="*/ 0 h 1440545"/>
              <a:gd name="connsiteX1" fmla="*/ 1440545 w 1440545"/>
              <a:gd name="connsiteY1" fmla="*/ 0 h 1440545"/>
              <a:gd name="connsiteX2" fmla="*/ 1440545 w 1440545"/>
              <a:gd name="connsiteY2" fmla="*/ 1440545 h 1440545"/>
              <a:gd name="connsiteX3" fmla="*/ 0 w 1440545"/>
              <a:gd name="connsiteY3" fmla="*/ 1440545 h 144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545" h="1440545">
                <a:moveTo>
                  <a:pt x="0" y="0"/>
                </a:moveTo>
                <a:lnTo>
                  <a:pt x="1440545" y="0"/>
                </a:lnTo>
                <a:lnTo>
                  <a:pt x="1440545" y="1440545"/>
                </a:lnTo>
                <a:lnTo>
                  <a:pt x="0" y="1440545"/>
                </a:ln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>
                <a:latin typeface="Lato" panose="020F0502020204030203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043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C6BE241-5656-43DF-ADC0-AA4617AEDB7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08714" y="1778000"/>
            <a:ext cx="3374570" cy="4063999"/>
          </a:xfrm>
          <a:custGeom>
            <a:avLst/>
            <a:gdLst>
              <a:gd name="connsiteX0" fmla="*/ 0 w 3374570"/>
              <a:gd name="connsiteY0" fmla="*/ 0 h 3937000"/>
              <a:gd name="connsiteX1" fmla="*/ 3374570 w 3374570"/>
              <a:gd name="connsiteY1" fmla="*/ 0 h 3937000"/>
              <a:gd name="connsiteX2" fmla="*/ 3374570 w 3374570"/>
              <a:gd name="connsiteY2" fmla="*/ 3937000 h 3937000"/>
              <a:gd name="connsiteX3" fmla="*/ 0 w 3374570"/>
              <a:gd name="connsiteY3" fmla="*/ 3937000 h 393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4570" h="3937000">
                <a:moveTo>
                  <a:pt x="0" y="0"/>
                </a:moveTo>
                <a:lnTo>
                  <a:pt x="3374570" y="0"/>
                </a:lnTo>
                <a:lnTo>
                  <a:pt x="3374570" y="3937000"/>
                </a:lnTo>
                <a:lnTo>
                  <a:pt x="0" y="3937000"/>
                </a:ln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>
                <a:latin typeface="Lato" panose="020F0502020204030203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56536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4E1B419-A36D-421B-BA65-A43C47CAE85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1332" y="1810969"/>
            <a:ext cx="1429352" cy="1429616"/>
          </a:xfrm>
          <a:custGeom>
            <a:avLst/>
            <a:gdLst>
              <a:gd name="connsiteX0" fmla="*/ 714676 w 1429352"/>
              <a:gd name="connsiteY0" fmla="*/ 0 h 1429616"/>
              <a:gd name="connsiteX1" fmla="*/ 1429352 w 1429352"/>
              <a:gd name="connsiteY1" fmla="*/ 714808 h 1429616"/>
              <a:gd name="connsiteX2" fmla="*/ 714676 w 1429352"/>
              <a:gd name="connsiteY2" fmla="*/ 1429616 h 1429616"/>
              <a:gd name="connsiteX3" fmla="*/ 0 w 1429352"/>
              <a:gd name="connsiteY3" fmla="*/ 714808 h 1429616"/>
              <a:gd name="connsiteX4" fmla="*/ 714676 w 1429352"/>
              <a:gd name="connsiteY4" fmla="*/ 0 h 142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352" h="1429616">
                <a:moveTo>
                  <a:pt x="714676" y="0"/>
                </a:moveTo>
                <a:cubicBezTo>
                  <a:pt x="1109381" y="0"/>
                  <a:pt x="1429352" y="320030"/>
                  <a:pt x="1429352" y="714808"/>
                </a:cubicBezTo>
                <a:cubicBezTo>
                  <a:pt x="1429352" y="1109586"/>
                  <a:pt x="1109381" y="1429616"/>
                  <a:pt x="714676" y="1429616"/>
                </a:cubicBezTo>
                <a:cubicBezTo>
                  <a:pt x="319971" y="1429616"/>
                  <a:pt x="0" y="1109586"/>
                  <a:pt x="0" y="714808"/>
                </a:cubicBezTo>
                <a:cubicBezTo>
                  <a:pt x="0" y="320030"/>
                  <a:pt x="319971" y="0"/>
                  <a:pt x="714676" y="0"/>
                </a:cubicBez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>
                <a:latin typeface="Lato" panose="020F0502020204030203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6D2784A-E213-44A9-99A0-D67E13734E4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381324" y="1810969"/>
            <a:ext cx="1429352" cy="1429616"/>
          </a:xfrm>
          <a:custGeom>
            <a:avLst/>
            <a:gdLst>
              <a:gd name="connsiteX0" fmla="*/ 714676 w 1429352"/>
              <a:gd name="connsiteY0" fmla="*/ 0 h 1429616"/>
              <a:gd name="connsiteX1" fmla="*/ 1429352 w 1429352"/>
              <a:gd name="connsiteY1" fmla="*/ 714808 h 1429616"/>
              <a:gd name="connsiteX2" fmla="*/ 714676 w 1429352"/>
              <a:gd name="connsiteY2" fmla="*/ 1429616 h 1429616"/>
              <a:gd name="connsiteX3" fmla="*/ 0 w 1429352"/>
              <a:gd name="connsiteY3" fmla="*/ 714808 h 1429616"/>
              <a:gd name="connsiteX4" fmla="*/ 714676 w 1429352"/>
              <a:gd name="connsiteY4" fmla="*/ 0 h 142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352" h="1429616">
                <a:moveTo>
                  <a:pt x="714676" y="0"/>
                </a:moveTo>
                <a:cubicBezTo>
                  <a:pt x="1109381" y="0"/>
                  <a:pt x="1429352" y="320030"/>
                  <a:pt x="1429352" y="714808"/>
                </a:cubicBezTo>
                <a:cubicBezTo>
                  <a:pt x="1429352" y="1109586"/>
                  <a:pt x="1109381" y="1429616"/>
                  <a:pt x="714676" y="1429616"/>
                </a:cubicBezTo>
                <a:cubicBezTo>
                  <a:pt x="319971" y="1429616"/>
                  <a:pt x="0" y="1109586"/>
                  <a:pt x="0" y="714808"/>
                </a:cubicBezTo>
                <a:cubicBezTo>
                  <a:pt x="0" y="320030"/>
                  <a:pt x="319971" y="0"/>
                  <a:pt x="714676" y="0"/>
                </a:cubicBez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>
                <a:latin typeface="Lato" panose="020F0502020204030203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BE3130D-75DB-42B7-A62A-A2702AA9A44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51317" y="1810969"/>
            <a:ext cx="1429352" cy="1429616"/>
          </a:xfrm>
          <a:custGeom>
            <a:avLst/>
            <a:gdLst>
              <a:gd name="connsiteX0" fmla="*/ 714676 w 1429352"/>
              <a:gd name="connsiteY0" fmla="*/ 0 h 1429616"/>
              <a:gd name="connsiteX1" fmla="*/ 1429352 w 1429352"/>
              <a:gd name="connsiteY1" fmla="*/ 714808 h 1429616"/>
              <a:gd name="connsiteX2" fmla="*/ 714676 w 1429352"/>
              <a:gd name="connsiteY2" fmla="*/ 1429616 h 1429616"/>
              <a:gd name="connsiteX3" fmla="*/ 0 w 1429352"/>
              <a:gd name="connsiteY3" fmla="*/ 714808 h 1429616"/>
              <a:gd name="connsiteX4" fmla="*/ 714676 w 1429352"/>
              <a:gd name="connsiteY4" fmla="*/ 0 h 142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352" h="1429616">
                <a:moveTo>
                  <a:pt x="714676" y="0"/>
                </a:moveTo>
                <a:cubicBezTo>
                  <a:pt x="1109381" y="0"/>
                  <a:pt x="1429352" y="320030"/>
                  <a:pt x="1429352" y="714808"/>
                </a:cubicBezTo>
                <a:cubicBezTo>
                  <a:pt x="1429352" y="1109586"/>
                  <a:pt x="1109381" y="1429616"/>
                  <a:pt x="714676" y="1429616"/>
                </a:cubicBezTo>
                <a:cubicBezTo>
                  <a:pt x="319971" y="1429616"/>
                  <a:pt x="0" y="1109586"/>
                  <a:pt x="0" y="714808"/>
                </a:cubicBezTo>
                <a:cubicBezTo>
                  <a:pt x="0" y="320030"/>
                  <a:pt x="319971" y="0"/>
                  <a:pt x="714676" y="0"/>
                </a:cubicBez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>
                <a:latin typeface="Lato" panose="020F0502020204030203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26798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EEFFE04-937D-468D-A935-F3FA9E9A79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8156" y="689470"/>
            <a:ext cx="2278751" cy="2282330"/>
          </a:xfrm>
          <a:custGeom>
            <a:avLst/>
            <a:gdLst>
              <a:gd name="connsiteX0" fmla="*/ 0 w 2278751"/>
              <a:gd name="connsiteY0" fmla="*/ 0 h 2282330"/>
              <a:gd name="connsiteX1" fmla="*/ 2278751 w 2278751"/>
              <a:gd name="connsiteY1" fmla="*/ 0 h 2282330"/>
              <a:gd name="connsiteX2" fmla="*/ 2278751 w 2278751"/>
              <a:gd name="connsiteY2" fmla="*/ 2282330 h 2282330"/>
              <a:gd name="connsiteX3" fmla="*/ 0 w 2278751"/>
              <a:gd name="connsiteY3" fmla="*/ 2282330 h 228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8751" h="2282330">
                <a:moveTo>
                  <a:pt x="0" y="0"/>
                </a:moveTo>
                <a:lnTo>
                  <a:pt x="2278751" y="0"/>
                </a:lnTo>
                <a:lnTo>
                  <a:pt x="2278751" y="2282330"/>
                </a:lnTo>
                <a:lnTo>
                  <a:pt x="0" y="2282330"/>
                </a:ln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>
                <a:latin typeface="Lato" panose="020F0502020204030203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CDDF7C9-4032-4A25-AB9D-D3B8B98A12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38710" y="2059940"/>
            <a:ext cx="2871130" cy="2875643"/>
          </a:xfrm>
          <a:custGeom>
            <a:avLst/>
            <a:gdLst>
              <a:gd name="connsiteX0" fmla="*/ 0 w 2871130"/>
              <a:gd name="connsiteY0" fmla="*/ 0 h 2875643"/>
              <a:gd name="connsiteX1" fmla="*/ 2871130 w 2871130"/>
              <a:gd name="connsiteY1" fmla="*/ 0 h 2875643"/>
              <a:gd name="connsiteX2" fmla="*/ 2871130 w 2871130"/>
              <a:gd name="connsiteY2" fmla="*/ 2875643 h 2875643"/>
              <a:gd name="connsiteX3" fmla="*/ 0 w 2871130"/>
              <a:gd name="connsiteY3" fmla="*/ 2875643 h 2875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1130" h="2875643">
                <a:moveTo>
                  <a:pt x="0" y="0"/>
                </a:moveTo>
                <a:lnTo>
                  <a:pt x="2871130" y="0"/>
                </a:lnTo>
                <a:lnTo>
                  <a:pt x="2871130" y="2875643"/>
                </a:lnTo>
                <a:lnTo>
                  <a:pt x="0" y="2875643"/>
                </a:ln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>
                <a:latin typeface="Lato" panose="020F0502020204030203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F8FA005-021D-4535-84C9-C264163C11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86743" y="4935582"/>
            <a:ext cx="1246416" cy="1248374"/>
          </a:xfrm>
          <a:custGeom>
            <a:avLst/>
            <a:gdLst>
              <a:gd name="connsiteX0" fmla="*/ 0 w 1246416"/>
              <a:gd name="connsiteY0" fmla="*/ 0 h 1248374"/>
              <a:gd name="connsiteX1" fmla="*/ 1246416 w 1246416"/>
              <a:gd name="connsiteY1" fmla="*/ 0 h 1248374"/>
              <a:gd name="connsiteX2" fmla="*/ 1246416 w 1246416"/>
              <a:gd name="connsiteY2" fmla="*/ 1248374 h 1248374"/>
              <a:gd name="connsiteX3" fmla="*/ 0 w 1246416"/>
              <a:gd name="connsiteY3" fmla="*/ 1248374 h 1248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6416" h="1248374">
                <a:moveTo>
                  <a:pt x="0" y="0"/>
                </a:moveTo>
                <a:lnTo>
                  <a:pt x="1246416" y="0"/>
                </a:lnTo>
                <a:lnTo>
                  <a:pt x="1246416" y="1248374"/>
                </a:lnTo>
                <a:lnTo>
                  <a:pt x="0" y="1248374"/>
                </a:ln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>
                <a:latin typeface="Lato" panose="020F0502020204030203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57899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0DF44B-07DF-422D-BDAC-BF984F4AAD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-1"/>
            <a:ext cx="2772000" cy="4032000"/>
          </a:xfrm>
          <a:custGeom>
            <a:avLst/>
            <a:gdLst>
              <a:gd name="connsiteX0" fmla="*/ 0 w 2438404"/>
              <a:gd name="connsiteY0" fmla="*/ 0 h 3825209"/>
              <a:gd name="connsiteX1" fmla="*/ 2438404 w 2438404"/>
              <a:gd name="connsiteY1" fmla="*/ 0 h 3825209"/>
              <a:gd name="connsiteX2" fmla="*/ 2438404 w 2438404"/>
              <a:gd name="connsiteY2" fmla="*/ 3825209 h 3825209"/>
              <a:gd name="connsiteX3" fmla="*/ 0 w 2438404"/>
              <a:gd name="connsiteY3" fmla="*/ 3825209 h 3825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4" h="3825209">
                <a:moveTo>
                  <a:pt x="0" y="0"/>
                </a:moveTo>
                <a:lnTo>
                  <a:pt x="2438404" y="0"/>
                </a:lnTo>
                <a:lnTo>
                  <a:pt x="2438404" y="3825209"/>
                </a:lnTo>
                <a:lnTo>
                  <a:pt x="0" y="3825209"/>
                </a:ln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D85145A-E672-44DC-8686-DF1283DD95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71999" y="-2"/>
            <a:ext cx="2772000" cy="4032000"/>
          </a:xfrm>
          <a:custGeom>
            <a:avLst/>
            <a:gdLst>
              <a:gd name="connsiteX0" fmla="*/ 0 w 2438404"/>
              <a:gd name="connsiteY0" fmla="*/ 0 h 3825209"/>
              <a:gd name="connsiteX1" fmla="*/ 2438404 w 2438404"/>
              <a:gd name="connsiteY1" fmla="*/ 0 h 3825209"/>
              <a:gd name="connsiteX2" fmla="*/ 2438404 w 2438404"/>
              <a:gd name="connsiteY2" fmla="*/ 3825209 h 3825209"/>
              <a:gd name="connsiteX3" fmla="*/ 0 w 2438404"/>
              <a:gd name="connsiteY3" fmla="*/ 3825209 h 3825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4" h="3825209">
                <a:moveTo>
                  <a:pt x="0" y="0"/>
                </a:moveTo>
                <a:lnTo>
                  <a:pt x="2438404" y="0"/>
                </a:lnTo>
                <a:lnTo>
                  <a:pt x="2438404" y="3825209"/>
                </a:lnTo>
                <a:lnTo>
                  <a:pt x="0" y="3825209"/>
                </a:ln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CCEBC04-A7BF-441E-9543-DC2FB7062EC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43999" y="-3"/>
            <a:ext cx="2772000" cy="4032000"/>
          </a:xfrm>
          <a:custGeom>
            <a:avLst/>
            <a:gdLst>
              <a:gd name="connsiteX0" fmla="*/ 0 w 2438404"/>
              <a:gd name="connsiteY0" fmla="*/ 0 h 3825209"/>
              <a:gd name="connsiteX1" fmla="*/ 2438404 w 2438404"/>
              <a:gd name="connsiteY1" fmla="*/ 0 h 3825209"/>
              <a:gd name="connsiteX2" fmla="*/ 2438404 w 2438404"/>
              <a:gd name="connsiteY2" fmla="*/ 3825209 h 3825209"/>
              <a:gd name="connsiteX3" fmla="*/ 0 w 2438404"/>
              <a:gd name="connsiteY3" fmla="*/ 3825209 h 3825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4" h="3825209">
                <a:moveTo>
                  <a:pt x="0" y="0"/>
                </a:moveTo>
                <a:lnTo>
                  <a:pt x="2438404" y="0"/>
                </a:lnTo>
                <a:lnTo>
                  <a:pt x="2438404" y="3825209"/>
                </a:lnTo>
                <a:lnTo>
                  <a:pt x="0" y="3825209"/>
                </a:ln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98830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322190C-977D-47F7-84BC-CAC53098CD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0513" y="258098"/>
            <a:ext cx="2743202" cy="4500000"/>
          </a:xfrm>
          <a:custGeom>
            <a:avLst/>
            <a:gdLst>
              <a:gd name="connsiteX0" fmla="*/ 0 w 2743202"/>
              <a:gd name="connsiteY0" fmla="*/ 0 h 5504073"/>
              <a:gd name="connsiteX1" fmla="*/ 2743202 w 2743202"/>
              <a:gd name="connsiteY1" fmla="*/ 0 h 5504073"/>
              <a:gd name="connsiteX2" fmla="*/ 2743202 w 2743202"/>
              <a:gd name="connsiteY2" fmla="*/ 5504073 h 5504073"/>
              <a:gd name="connsiteX3" fmla="*/ 0 w 2743202"/>
              <a:gd name="connsiteY3" fmla="*/ 5504073 h 550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2" h="5504073">
                <a:moveTo>
                  <a:pt x="0" y="0"/>
                </a:moveTo>
                <a:lnTo>
                  <a:pt x="2743202" y="0"/>
                </a:lnTo>
                <a:lnTo>
                  <a:pt x="2743202" y="5504073"/>
                </a:lnTo>
                <a:lnTo>
                  <a:pt x="0" y="5504073"/>
                </a:ln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0EA251-5A24-460D-BBAA-6ED7B67E5A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46614" y="258098"/>
            <a:ext cx="2743202" cy="4500000"/>
          </a:xfrm>
          <a:custGeom>
            <a:avLst/>
            <a:gdLst>
              <a:gd name="connsiteX0" fmla="*/ 0 w 2743202"/>
              <a:gd name="connsiteY0" fmla="*/ 0 h 5504073"/>
              <a:gd name="connsiteX1" fmla="*/ 2743202 w 2743202"/>
              <a:gd name="connsiteY1" fmla="*/ 0 h 5504073"/>
              <a:gd name="connsiteX2" fmla="*/ 2743202 w 2743202"/>
              <a:gd name="connsiteY2" fmla="*/ 5504073 h 5504073"/>
              <a:gd name="connsiteX3" fmla="*/ 0 w 2743202"/>
              <a:gd name="connsiteY3" fmla="*/ 5504073 h 550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2" h="5504073">
                <a:moveTo>
                  <a:pt x="0" y="0"/>
                </a:moveTo>
                <a:lnTo>
                  <a:pt x="2743202" y="0"/>
                </a:lnTo>
                <a:lnTo>
                  <a:pt x="2743202" y="5504073"/>
                </a:lnTo>
                <a:lnTo>
                  <a:pt x="0" y="5504073"/>
                </a:ln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C7EDD53-18A2-45F1-8645-366F7EB8888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1831" y="258098"/>
            <a:ext cx="2743202" cy="4500000"/>
          </a:xfrm>
          <a:custGeom>
            <a:avLst/>
            <a:gdLst>
              <a:gd name="connsiteX0" fmla="*/ 0 w 2743202"/>
              <a:gd name="connsiteY0" fmla="*/ 0 h 5504073"/>
              <a:gd name="connsiteX1" fmla="*/ 2743202 w 2743202"/>
              <a:gd name="connsiteY1" fmla="*/ 0 h 5504073"/>
              <a:gd name="connsiteX2" fmla="*/ 2743202 w 2743202"/>
              <a:gd name="connsiteY2" fmla="*/ 5504073 h 5504073"/>
              <a:gd name="connsiteX3" fmla="*/ 0 w 2743202"/>
              <a:gd name="connsiteY3" fmla="*/ 5504073 h 550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2" h="5504073">
                <a:moveTo>
                  <a:pt x="0" y="0"/>
                </a:moveTo>
                <a:lnTo>
                  <a:pt x="2743202" y="0"/>
                </a:lnTo>
                <a:lnTo>
                  <a:pt x="2743202" y="5504073"/>
                </a:lnTo>
                <a:lnTo>
                  <a:pt x="0" y="5504073"/>
                </a:ln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BAB6624-4902-42E3-AECE-AFBD897B2A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57756" y="258098"/>
            <a:ext cx="2743202" cy="4500000"/>
          </a:xfrm>
          <a:custGeom>
            <a:avLst/>
            <a:gdLst>
              <a:gd name="connsiteX0" fmla="*/ 0 w 2743202"/>
              <a:gd name="connsiteY0" fmla="*/ 0 h 5504073"/>
              <a:gd name="connsiteX1" fmla="*/ 2743202 w 2743202"/>
              <a:gd name="connsiteY1" fmla="*/ 0 h 5504073"/>
              <a:gd name="connsiteX2" fmla="*/ 2743202 w 2743202"/>
              <a:gd name="connsiteY2" fmla="*/ 5504073 h 5504073"/>
              <a:gd name="connsiteX3" fmla="*/ 0 w 2743202"/>
              <a:gd name="connsiteY3" fmla="*/ 5504073 h 550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2" h="5504073">
                <a:moveTo>
                  <a:pt x="0" y="0"/>
                </a:moveTo>
                <a:lnTo>
                  <a:pt x="2743202" y="0"/>
                </a:lnTo>
                <a:lnTo>
                  <a:pt x="2743202" y="5504073"/>
                </a:lnTo>
                <a:lnTo>
                  <a:pt x="0" y="5504073"/>
                </a:ln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98645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A6677B-527A-4DA1-AAB0-CBA51008EF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</p:spPr>
        <p:txBody>
          <a:bodyPr wrap="square">
            <a:noAutofit/>
          </a:bodyPr>
          <a:lstStyle>
            <a:lvl1pPr>
              <a:defRPr lang="en-ID" sz="1600" dirty="0">
                <a:latin typeface="Lato" panose="020F0502020204030203" pitchFamily="34" charset="0"/>
              </a:defRPr>
            </a:lvl1pPr>
          </a:lstStyle>
          <a:p>
            <a:pPr marL="0" lv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40203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FF2B5EF4-FFF2-40B4-BE49-F238E27FC236}">
                <a16:creationId xmlns:a16="http://schemas.microsoft.com/office/drawing/2014/main" id="{191CEB4D-21F2-4335-B4E7-1F51185A5C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85897" y="2191775"/>
            <a:ext cx="5307291" cy="3327662"/>
          </a:xfrm>
          <a:custGeom>
            <a:avLst/>
            <a:gdLst>
              <a:gd name="connsiteX0" fmla="*/ 0 w 5307291"/>
              <a:gd name="connsiteY0" fmla="*/ 0 h 3327662"/>
              <a:gd name="connsiteX1" fmla="*/ 4772902 w 5307291"/>
              <a:gd name="connsiteY1" fmla="*/ 0 h 3327662"/>
              <a:gd name="connsiteX2" fmla="*/ 5307291 w 5307291"/>
              <a:gd name="connsiteY2" fmla="*/ 0 h 3327662"/>
              <a:gd name="connsiteX3" fmla="*/ 5307291 w 5307291"/>
              <a:gd name="connsiteY3" fmla="*/ 3327662 h 3327662"/>
              <a:gd name="connsiteX4" fmla="*/ 0 w 5307291"/>
              <a:gd name="connsiteY4" fmla="*/ 3327662 h 332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7291" h="3327662">
                <a:moveTo>
                  <a:pt x="0" y="0"/>
                </a:moveTo>
                <a:lnTo>
                  <a:pt x="4772902" y="0"/>
                </a:lnTo>
                <a:lnTo>
                  <a:pt x="5307291" y="0"/>
                </a:lnTo>
                <a:lnTo>
                  <a:pt x="5307291" y="3327662"/>
                </a:lnTo>
                <a:lnTo>
                  <a:pt x="0" y="33276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75118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30C446-A53C-436D-8052-C50C59161055}"/>
              </a:ext>
            </a:extLst>
          </p:cNvPr>
          <p:cNvSpPr/>
          <p:nvPr userDrawn="1"/>
        </p:nvSpPr>
        <p:spPr>
          <a:xfrm>
            <a:off x="0" y="1"/>
            <a:ext cx="12192000" cy="41805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A42222-8898-4489-B16A-5E3798BC70CD}"/>
              </a:ext>
            </a:extLst>
          </p:cNvPr>
          <p:cNvSpPr/>
          <p:nvPr userDrawn="1"/>
        </p:nvSpPr>
        <p:spPr>
          <a:xfrm>
            <a:off x="0" y="1"/>
            <a:ext cx="2468619" cy="822129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Lato" panose="020F0502020204030203" pitchFamily="34" charset="0"/>
            </a:endParaRPr>
          </a:p>
        </p:txBody>
      </p:sp>
      <p:pic>
        <p:nvPicPr>
          <p:cNvPr id="3" name="Picture 2" descr="imac2.png">
            <a:extLst>
              <a:ext uri="{FF2B5EF4-FFF2-40B4-BE49-F238E27FC236}">
                <a16:creationId xmlns:a16="http://schemas.microsoft.com/office/drawing/2014/main" id="{A9BD7A5C-CA5B-4EF9-9A83-AA9550392D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6096000" y="638126"/>
            <a:ext cx="5352941" cy="5333261"/>
          </a:xfrm>
          <a:prstGeom prst="rect">
            <a:avLst/>
          </a:prstGeom>
        </p:spPr>
      </p:pic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65B32332-CA18-4D66-81ED-517E60AFF10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99456" y="1335789"/>
            <a:ext cx="4833257" cy="2844801"/>
          </a:xfrm>
          <a:custGeom>
            <a:avLst/>
            <a:gdLst>
              <a:gd name="connsiteX0" fmla="*/ 0 w 4833257"/>
              <a:gd name="connsiteY0" fmla="*/ 0 h 2706008"/>
              <a:gd name="connsiteX1" fmla="*/ 4833257 w 4833257"/>
              <a:gd name="connsiteY1" fmla="*/ 0 h 2706008"/>
              <a:gd name="connsiteX2" fmla="*/ 4833257 w 4833257"/>
              <a:gd name="connsiteY2" fmla="*/ 2706008 h 2706008"/>
              <a:gd name="connsiteX3" fmla="*/ 0 w 4833257"/>
              <a:gd name="connsiteY3" fmla="*/ 2706008 h 2706008"/>
              <a:gd name="connsiteX4" fmla="*/ 0 w 4833257"/>
              <a:gd name="connsiteY4" fmla="*/ 0 h 2706008"/>
              <a:gd name="connsiteX0" fmla="*/ 0 w 4833257"/>
              <a:gd name="connsiteY0" fmla="*/ 0 h 2764065"/>
              <a:gd name="connsiteX1" fmla="*/ 4833257 w 4833257"/>
              <a:gd name="connsiteY1" fmla="*/ 0 h 2764065"/>
              <a:gd name="connsiteX2" fmla="*/ 4833257 w 4833257"/>
              <a:gd name="connsiteY2" fmla="*/ 2706008 h 2764065"/>
              <a:gd name="connsiteX3" fmla="*/ 72571 w 4833257"/>
              <a:gd name="connsiteY3" fmla="*/ 2764065 h 2764065"/>
              <a:gd name="connsiteX4" fmla="*/ 0 w 4833257"/>
              <a:gd name="connsiteY4" fmla="*/ 0 h 2764065"/>
              <a:gd name="connsiteX0" fmla="*/ 0 w 4833257"/>
              <a:gd name="connsiteY0" fmla="*/ 0 h 2836636"/>
              <a:gd name="connsiteX1" fmla="*/ 4833257 w 4833257"/>
              <a:gd name="connsiteY1" fmla="*/ 0 h 2836636"/>
              <a:gd name="connsiteX2" fmla="*/ 4833257 w 4833257"/>
              <a:gd name="connsiteY2" fmla="*/ 2706008 h 2836636"/>
              <a:gd name="connsiteX3" fmla="*/ 145143 w 4833257"/>
              <a:gd name="connsiteY3" fmla="*/ 2836636 h 2836636"/>
              <a:gd name="connsiteX4" fmla="*/ 0 w 4833257"/>
              <a:gd name="connsiteY4" fmla="*/ 0 h 2836636"/>
              <a:gd name="connsiteX0" fmla="*/ 0 w 4833257"/>
              <a:gd name="connsiteY0" fmla="*/ 0 h 2836636"/>
              <a:gd name="connsiteX1" fmla="*/ 4833257 w 4833257"/>
              <a:gd name="connsiteY1" fmla="*/ 0 h 2836636"/>
              <a:gd name="connsiteX2" fmla="*/ 4833257 w 4833257"/>
              <a:gd name="connsiteY2" fmla="*/ 2706008 h 2836636"/>
              <a:gd name="connsiteX3" fmla="*/ 275771 w 4833257"/>
              <a:gd name="connsiteY3" fmla="*/ 2836636 h 2836636"/>
              <a:gd name="connsiteX4" fmla="*/ 0 w 4833257"/>
              <a:gd name="connsiteY4" fmla="*/ 0 h 2836636"/>
              <a:gd name="connsiteX0" fmla="*/ 0 w 4833257"/>
              <a:gd name="connsiteY0" fmla="*/ 0 h 2836636"/>
              <a:gd name="connsiteX1" fmla="*/ 4833257 w 4833257"/>
              <a:gd name="connsiteY1" fmla="*/ 0 h 2836636"/>
              <a:gd name="connsiteX2" fmla="*/ 4833257 w 4833257"/>
              <a:gd name="connsiteY2" fmla="*/ 2706008 h 2836636"/>
              <a:gd name="connsiteX3" fmla="*/ 319313 w 4833257"/>
              <a:gd name="connsiteY3" fmla="*/ 2836636 h 2836636"/>
              <a:gd name="connsiteX4" fmla="*/ 0 w 4833257"/>
              <a:gd name="connsiteY4" fmla="*/ 0 h 2836636"/>
              <a:gd name="connsiteX0" fmla="*/ 0 w 4833257"/>
              <a:gd name="connsiteY0" fmla="*/ 0 h 2822122"/>
              <a:gd name="connsiteX1" fmla="*/ 4833257 w 4833257"/>
              <a:gd name="connsiteY1" fmla="*/ 0 h 2822122"/>
              <a:gd name="connsiteX2" fmla="*/ 4833257 w 4833257"/>
              <a:gd name="connsiteY2" fmla="*/ 2706008 h 2822122"/>
              <a:gd name="connsiteX3" fmla="*/ 348342 w 4833257"/>
              <a:gd name="connsiteY3" fmla="*/ 2822122 h 2822122"/>
              <a:gd name="connsiteX4" fmla="*/ 0 w 4833257"/>
              <a:gd name="connsiteY4" fmla="*/ 0 h 2822122"/>
              <a:gd name="connsiteX0" fmla="*/ 0 w 4833257"/>
              <a:gd name="connsiteY0" fmla="*/ 0 h 2836636"/>
              <a:gd name="connsiteX1" fmla="*/ 4833257 w 4833257"/>
              <a:gd name="connsiteY1" fmla="*/ 0 h 2836636"/>
              <a:gd name="connsiteX2" fmla="*/ 4833257 w 4833257"/>
              <a:gd name="connsiteY2" fmla="*/ 2706008 h 2836636"/>
              <a:gd name="connsiteX3" fmla="*/ 348342 w 4833257"/>
              <a:gd name="connsiteY3" fmla="*/ 2836636 h 2836636"/>
              <a:gd name="connsiteX4" fmla="*/ 0 w 4833257"/>
              <a:gd name="connsiteY4" fmla="*/ 0 h 2836636"/>
              <a:gd name="connsiteX0" fmla="*/ 0 w 4833257"/>
              <a:gd name="connsiteY0" fmla="*/ 0 h 2851183"/>
              <a:gd name="connsiteX1" fmla="*/ 4833257 w 4833257"/>
              <a:gd name="connsiteY1" fmla="*/ 0 h 2851183"/>
              <a:gd name="connsiteX2" fmla="*/ 4833257 w 4833257"/>
              <a:gd name="connsiteY2" fmla="*/ 2706008 h 2851183"/>
              <a:gd name="connsiteX3" fmla="*/ 362857 w 4833257"/>
              <a:gd name="connsiteY3" fmla="*/ 2851183 h 2851183"/>
              <a:gd name="connsiteX4" fmla="*/ 0 w 4833257"/>
              <a:gd name="connsiteY4" fmla="*/ 0 h 285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3257" h="2851183">
                <a:moveTo>
                  <a:pt x="0" y="0"/>
                </a:moveTo>
                <a:lnTo>
                  <a:pt x="4833257" y="0"/>
                </a:lnTo>
                <a:lnTo>
                  <a:pt x="4833257" y="2706008"/>
                </a:lnTo>
                <a:lnTo>
                  <a:pt x="362857" y="285118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scene3d>
            <a:camera prst="perspectiveLeft" fov="4920000">
              <a:rot lat="20040000" lon="2940000" rev="20760000"/>
            </a:camera>
            <a:lightRig rig="threePt" dir="t"/>
          </a:scene3d>
          <a:sp3d prstMaterial="matte"/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43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217B2-9182-44E8-A0AC-EE177843E5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75" y="843612"/>
            <a:ext cx="2656342" cy="5170777"/>
          </a:xfrm>
          <a:prstGeom prst="rect">
            <a:avLst/>
          </a:prstGeom>
          <a:effectLst/>
        </p:spPr>
      </p:pic>
      <p:sp>
        <p:nvSpPr>
          <p:cNvPr id="3" name="Picture Placeholder 26">
            <a:extLst>
              <a:ext uri="{FF2B5EF4-FFF2-40B4-BE49-F238E27FC236}">
                <a16:creationId xmlns:a16="http://schemas.microsoft.com/office/drawing/2014/main" id="{A23572F4-74FC-4940-8EB0-22CFFF8E10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12527" y="1095359"/>
            <a:ext cx="2126038" cy="4667282"/>
          </a:xfrm>
          <a:custGeom>
            <a:avLst/>
            <a:gdLst>
              <a:gd name="connsiteX0" fmla="*/ 175875 w 1878807"/>
              <a:gd name="connsiteY0" fmla="*/ 0 h 4098133"/>
              <a:gd name="connsiteX1" fmla="*/ 416720 w 1878807"/>
              <a:gd name="connsiteY1" fmla="*/ 0 h 4098133"/>
              <a:gd name="connsiteX2" fmla="*/ 416720 w 1878807"/>
              <a:gd name="connsiteY2" fmla="*/ 70297 h 4098133"/>
              <a:gd name="connsiteX3" fmla="*/ 496728 w 1878807"/>
              <a:gd name="connsiteY3" fmla="*/ 150632 h 4098133"/>
              <a:gd name="connsiteX4" fmla="*/ 1379699 w 1878807"/>
              <a:gd name="connsiteY4" fmla="*/ 150632 h 4098133"/>
              <a:gd name="connsiteX5" fmla="*/ 1459707 w 1878807"/>
              <a:gd name="connsiteY5" fmla="*/ 70297 h 4098133"/>
              <a:gd name="connsiteX6" fmla="*/ 1459707 w 1878807"/>
              <a:gd name="connsiteY6" fmla="*/ 0 h 4098133"/>
              <a:gd name="connsiteX7" fmla="*/ 1702932 w 1878807"/>
              <a:gd name="connsiteY7" fmla="*/ 0 h 4098133"/>
              <a:gd name="connsiteX8" fmla="*/ 1878807 w 1878807"/>
              <a:gd name="connsiteY8" fmla="*/ 176593 h 4098133"/>
              <a:gd name="connsiteX9" fmla="*/ 1878807 w 1878807"/>
              <a:gd name="connsiteY9" fmla="*/ 3921540 h 4098133"/>
              <a:gd name="connsiteX10" fmla="*/ 1702932 w 1878807"/>
              <a:gd name="connsiteY10" fmla="*/ 4098133 h 4098133"/>
              <a:gd name="connsiteX11" fmla="*/ 175875 w 1878807"/>
              <a:gd name="connsiteY11" fmla="*/ 4098133 h 4098133"/>
              <a:gd name="connsiteX12" fmla="*/ 0 w 1878807"/>
              <a:gd name="connsiteY12" fmla="*/ 3921540 h 4098133"/>
              <a:gd name="connsiteX13" fmla="*/ 0 w 1878807"/>
              <a:gd name="connsiteY13" fmla="*/ 176593 h 4098133"/>
              <a:gd name="connsiteX14" fmla="*/ 175875 w 1878807"/>
              <a:gd name="connsiteY14" fmla="*/ 0 h 409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78807" h="4098133">
                <a:moveTo>
                  <a:pt x="175875" y="0"/>
                </a:moveTo>
                <a:lnTo>
                  <a:pt x="416720" y="0"/>
                </a:lnTo>
                <a:lnTo>
                  <a:pt x="416720" y="70297"/>
                </a:lnTo>
                <a:cubicBezTo>
                  <a:pt x="416720" y="114664"/>
                  <a:pt x="452541" y="150632"/>
                  <a:pt x="496728" y="150632"/>
                </a:cubicBezTo>
                <a:lnTo>
                  <a:pt x="1379699" y="150632"/>
                </a:lnTo>
                <a:cubicBezTo>
                  <a:pt x="1423886" y="150632"/>
                  <a:pt x="1459707" y="114664"/>
                  <a:pt x="1459707" y="70297"/>
                </a:cubicBezTo>
                <a:lnTo>
                  <a:pt x="1459707" y="0"/>
                </a:lnTo>
                <a:lnTo>
                  <a:pt x="1702932" y="0"/>
                </a:lnTo>
                <a:cubicBezTo>
                  <a:pt x="1800065" y="0"/>
                  <a:pt x="1878807" y="79064"/>
                  <a:pt x="1878807" y="176593"/>
                </a:cubicBezTo>
                <a:lnTo>
                  <a:pt x="1878807" y="3921540"/>
                </a:lnTo>
                <a:cubicBezTo>
                  <a:pt x="1878807" y="4019070"/>
                  <a:pt x="1800065" y="4098133"/>
                  <a:pt x="1702932" y="4098133"/>
                </a:cubicBezTo>
                <a:lnTo>
                  <a:pt x="175875" y="4098133"/>
                </a:lnTo>
                <a:cubicBezTo>
                  <a:pt x="78742" y="4098133"/>
                  <a:pt x="0" y="4019070"/>
                  <a:pt x="0" y="3921540"/>
                </a:cubicBezTo>
                <a:lnTo>
                  <a:pt x="0" y="176593"/>
                </a:lnTo>
                <a:cubicBezTo>
                  <a:pt x="0" y="79064"/>
                  <a:pt x="78742" y="0"/>
                  <a:pt x="175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t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3899200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70A897A-BB31-498D-A7CE-992B5DE577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Lato" panose="020F050202020403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060689-BDE8-47A7-ABFE-6758522B5801}"/>
              </a:ext>
            </a:extLst>
          </p:cNvPr>
          <p:cNvSpPr txBox="1"/>
          <p:nvPr userDrawn="1"/>
        </p:nvSpPr>
        <p:spPr>
          <a:xfrm>
            <a:off x="178288" y="6370700"/>
            <a:ext cx="55831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alpha val="50000"/>
                  </a:schemeClr>
                </a:solidFill>
                <a:latin typeface="Roboto" panose="02000000000000000000" pitchFamily="2" charset="0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alpha val="50000"/>
                </a:schemeClr>
              </a:solidFill>
              <a:latin typeface="Roboto" panose="02000000000000000000" pitchFamily="2" charset="0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86A618-547F-412C-9521-8B8FC2EC9C3C}"/>
              </a:ext>
            </a:extLst>
          </p:cNvPr>
          <p:cNvGrpSpPr/>
          <p:nvPr userDrawn="1"/>
        </p:nvGrpSpPr>
        <p:grpSpPr>
          <a:xfrm>
            <a:off x="5299958" y="1667809"/>
            <a:ext cx="7069841" cy="474710"/>
            <a:chOff x="3179886" y="2083564"/>
            <a:chExt cx="5500734" cy="369350"/>
          </a:xfrm>
          <a:effectLst/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3137C55-26EB-4F5E-BA2D-3A81DFF1F46E}"/>
                </a:ext>
              </a:extLst>
            </p:cNvPr>
            <p:cNvGrpSpPr/>
            <p:nvPr/>
          </p:nvGrpSpPr>
          <p:grpSpPr>
            <a:xfrm>
              <a:off x="3179886" y="2083564"/>
              <a:ext cx="5500734" cy="369350"/>
              <a:chOff x="3179886" y="2083564"/>
              <a:chExt cx="5500734" cy="369350"/>
            </a:xfrm>
          </p:grpSpPr>
          <p:sp>
            <p:nvSpPr>
              <p:cNvPr id="22" name="Round Same Side Corner Rectangle 1">
                <a:extLst>
                  <a:ext uri="{FF2B5EF4-FFF2-40B4-BE49-F238E27FC236}">
                    <a16:creationId xmlns:a16="http://schemas.microsoft.com/office/drawing/2014/main" id="{339B71AC-72E3-4C81-8EEF-255A0A3C3AC4}"/>
                  </a:ext>
                </a:extLst>
              </p:cNvPr>
              <p:cNvSpPr/>
              <p:nvPr/>
            </p:nvSpPr>
            <p:spPr>
              <a:xfrm>
                <a:off x="3179886" y="2083564"/>
                <a:ext cx="5500734" cy="369350"/>
              </a:xfrm>
              <a:prstGeom prst="round2SameRect">
                <a:avLst>
                  <a:gd name="adj1" fmla="val 14928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latin typeface="Lato" panose="020F0502020204030203" pitchFamily="34" charset="0"/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7AF497C9-3254-417E-B191-DA6774AB22EA}"/>
                  </a:ext>
                </a:extLst>
              </p:cNvPr>
              <p:cNvGrpSpPr/>
              <p:nvPr/>
            </p:nvGrpSpPr>
            <p:grpSpPr>
              <a:xfrm>
                <a:off x="3382010" y="2233949"/>
                <a:ext cx="341854" cy="82531"/>
                <a:chOff x="3382010" y="2233949"/>
                <a:chExt cx="341854" cy="82531"/>
              </a:xfrm>
            </p:grpSpPr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D4E9338D-2CF8-44F2-8F31-930905F562A4}"/>
                    </a:ext>
                  </a:extLst>
                </p:cNvPr>
                <p:cNvSpPr/>
                <p:nvPr/>
              </p:nvSpPr>
              <p:spPr>
                <a:xfrm>
                  <a:off x="3382010" y="2233949"/>
                  <a:ext cx="82531" cy="8253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EDB28372-7350-41B9-941C-60489CE5E0DF}"/>
                    </a:ext>
                  </a:extLst>
                </p:cNvPr>
                <p:cNvSpPr/>
                <p:nvPr/>
              </p:nvSpPr>
              <p:spPr>
                <a:xfrm>
                  <a:off x="3511671" y="2233949"/>
                  <a:ext cx="82531" cy="82531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latin typeface="Lato" panose="020F0502020204030203" pitchFamily="34" charset="0"/>
                  </a:endParaRP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875A994D-EE67-4092-A8F6-85516CB7AA88}"/>
                    </a:ext>
                  </a:extLst>
                </p:cNvPr>
                <p:cNvSpPr/>
                <p:nvPr/>
              </p:nvSpPr>
              <p:spPr>
                <a:xfrm>
                  <a:off x="3641333" y="2233949"/>
                  <a:ext cx="82531" cy="82531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latin typeface="Lato" panose="020F0502020204030203" pitchFamily="34" charset="0"/>
                  </a:endParaRPr>
                </a:p>
              </p:txBody>
            </p:sp>
          </p:grpSp>
        </p:grpSp>
        <p:sp>
          <p:nvSpPr>
            <p:cNvPr id="21" name="Rounded Rectangle 23">
              <a:extLst>
                <a:ext uri="{FF2B5EF4-FFF2-40B4-BE49-F238E27FC236}">
                  <a16:creationId xmlns:a16="http://schemas.microsoft.com/office/drawing/2014/main" id="{9A003ED1-3456-4D14-BA06-4BF12613A2DF}"/>
                </a:ext>
              </a:extLst>
            </p:cNvPr>
            <p:cNvSpPr/>
            <p:nvPr/>
          </p:nvSpPr>
          <p:spPr>
            <a:xfrm>
              <a:off x="3965020" y="2182834"/>
              <a:ext cx="2674620" cy="1847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000" dirty="0">
                  <a:solidFill>
                    <a:schemeClr val="bg1">
                      <a:lumMod val="75000"/>
                    </a:schemeClr>
                  </a:solidFill>
                  <a:latin typeface="Lato" panose="020F0502020204030203" pitchFamily="34" charset="0"/>
                  <a:cs typeface="Segoe UI Light" panose="020B0502040204020203" pitchFamily="34" charset="0"/>
                </a:rPr>
                <a:t>http://www.website.com</a:t>
              </a:r>
            </a:p>
          </p:txBody>
        </p:sp>
      </p:grp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1D1094E-5836-4CAF-AC04-3DDDA8D249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99958" y="2140291"/>
            <a:ext cx="7069841" cy="3957405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09938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70A897A-BB31-498D-A7CE-992B5DE577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Lato" panose="020F050202020403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060689-BDE8-47A7-ABFE-6758522B5801}"/>
              </a:ext>
            </a:extLst>
          </p:cNvPr>
          <p:cNvSpPr txBox="1"/>
          <p:nvPr userDrawn="1"/>
        </p:nvSpPr>
        <p:spPr>
          <a:xfrm>
            <a:off x="178288" y="6370700"/>
            <a:ext cx="55831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bg1">
                    <a:alpha val="50000"/>
                  </a:schemeClr>
                </a:solidFill>
                <a:latin typeface="Roboto" panose="02000000000000000000" pitchFamily="2" charset="0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bg1">
                  <a:alpha val="50000"/>
                </a:schemeClr>
              </a:solidFill>
              <a:latin typeface="Roboto" panose="02000000000000000000" pitchFamily="2" charset="0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1572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933FC7F-7F65-4CD4-A3B4-AD1BEE132C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95333" y="1139371"/>
            <a:ext cx="5829830" cy="2289629"/>
          </a:xfrm>
          <a:prstGeom prst="roundRect">
            <a:avLst>
              <a:gd name="adj" fmla="val 6313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wrap="square">
            <a:noAutofit/>
          </a:bodyPr>
          <a:lstStyle>
            <a:lvl1pPr>
              <a:defRPr lang="en-ID" sz="1400">
                <a:latin typeface="Lato" panose="020F0502020204030203" pitchFamily="34" charset="0"/>
              </a:defRPr>
            </a:lvl1pPr>
          </a:lstStyle>
          <a:p>
            <a:pPr marL="0" lvl="0" indent="0">
              <a:buNone/>
            </a:pPr>
            <a:endParaRPr lang="en-ID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B6411D2-F81C-4AC7-93CB-F0823279AD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71589" y="3655480"/>
            <a:ext cx="6033030" cy="2289629"/>
          </a:xfrm>
          <a:prstGeom prst="roundRect">
            <a:avLst>
              <a:gd name="adj" fmla="val 10750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wrap="square">
            <a:noAutofit/>
          </a:bodyPr>
          <a:lstStyle>
            <a:lvl1pPr>
              <a:defRPr lang="en-ID" sz="1400">
                <a:latin typeface="Lato" panose="020F0502020204030203" pitchFamily="34" charset="0"/>
              </a:defRPr>
            </a:lvl1pPr>
          </a:lstStyle>
          <a:p>
            <a:pPr marL="0" lv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92624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0309337-4AED-4860-B1FF-FB6D7B8E7A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62088" y="2514599"/>
            <a:ext cx="4267200" cy="3001733"/>
          </a:xfrm>
          <a:custGeom>
            <a:avLst/>
            <a:gdLst>
              <a:gd name="connsiteX0" fmla="*/ 184309 w 4267200"/>
              <a:gd name="connsiteY0" fmla="*/ 0 h 3686174"/>
              <a:gd name="connsiteX1" fmla="*/ 4082891 w 4267200"/>
              <a:gd name="connsiteY1" fmla="*/ 0 h 3686174"/>
              <a:gd name="connsiteX2" fmla="*/ 4267200 w 4267200"/>
              <a:gd name="connsiteY2" fmla="*/ 184309 h 3686174"/>
              <a:gd name="connsiteX3" fmla="*/ 4267200 w 4267200"/>
              <a:gd name="connsiteY3" fmla="*/ 3501865 h 3686174"/>
              <a:gd name="connsiteX4" fmla="*/ 4082891 w 4267200"/>
              <a:gd name="connsiteY4" fmla="*/ 3686174 h 3686174"/>
              <a:gd name="connsiteX5" fmla="*/ 184309 w 4267200"/>
              <a:gd name="connsiteY5" fmla="*/ 3686174 h 3686174"/>
              <a:gd name="connsiteX6" fmla="*/ 0 w 4267200"/>
              <a:gd name="connsiteY6" fmla="*/ 3501865 h 3686174"/>
              <a:gd name="connsiteX7" fmla="*/ 0 w 4267200"/>
              <a:gd name="connsiteY7" fmla="*/ 184309 h 3686174"/>
              <a:gd name="connsiteX8" fmla="*/ 184309 w 4267200"/>
              <a:gd name="connsiteY8" fmla="*/ 0 h 36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7200" h="3686174">
                <a:moveTo>
                  <a:pt x="184309" y="0"/>
                </a:moveTo>
                <a:lnTo>
                  <a:pt x="4082891" y="0"/>
                </a:lnTo>
                <a:cubicBezTo>
                  <a:pt x="4184682" y="0"/>
                  <a:pt x="4267200" y="82518"/>
                  <a:pt x="4267200" y="184309"/>
                </a:cubicBezTo>
                <a:lnTo>
                  <a:pt x="4267200" y="3501865"/>
                </a:lnTo>
                <a:cubicBezTo>
                  <a:pt x="4267200" y="3603656"/>
                  <a:pt x="4184682" y="3686174"/>
                  <a:pt x="4082891" y="3686174"/>
                </a:cubicBezTo>
                <a:lnTo>
                  <a:pt x="184309" y="3686174"/>
                </a:lnTo>
                <a:cubicBezTo>
                  <a:pt x="82518" y="3686174"/>
                  <a:pt x="0" y="3603656"/>
                  <a:pt x="0" y="3501865"/>
                </a:cubicBezTo>
                <a:lnTo>
                  <a:pt x="0" y="184309"/>
                </a:lnTo>
                <a:cubicBezTo>
                  <a:pt x="0" y="82518"/>
                  <a:pt x="82518" y="0"/>
                  <a:pt x="1843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latin typeface="Lato" panose="020F0502020204030203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81D584E-B46A-44AB-8A1A-F94D04D6EB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62712" y="2514599"/>
            <a:ext cx="4267200" cy="3001733"/>
          </a:xfrm>
          <a:custGeom>
            <a:avLst/>
            <a:gdLst>
              <a:gd name="connsiteX0" fmla="*/ 184309 w 4267200"/>
              <a:gd name="connsiteY0" fmla="*/ 0 h 3686174"/>
              <a:gd name="connsiteX1" fmla="*/ 4082891 w 4267200"/>
              <a:gd name="connsiteY1" fmla="*/ 0 h 3686174"/>
              <a:gd name="connsiteX2" fmla="*/ 4267200 w 4267200"/>
              <a:gd name="connsiteY2" fmla="*/ 184309 h 3686174"/>
              <a:gd name="connsiteX3" fmla="*/ 4267200 w 4267200"/>
              <a:gd name="connsiteY3" fmla="*/ 3501865 h 3686174"/>
              <a:gd name="connsiteX4" fmla="*/ 4082891 w 4267200"/>
              <a:gd name="connsiteY4" fmla="*/ 3686174 h 3686174"/>
              <a:gd name="connsiteX5" fmla="*/ 184309 w 4267200"/>
              <a:gd name="connsiteY5" fmla="*/ 3686174 h 3686174"/>
              <a:gd name="connsiteX6" fmla="*/ 0 w 4267200"/>
              <a:gd name="connsiteY6" fmla="*/ 3501865 h 3686174"/>
              <a:gd name="connsiteX7" fmla="*/ 0 w 4267200"/>
              <a:gd name="connsiteY7" fmla="*/ 184309 h 3686174"/>
              <a:gd name="connsiteX8" fmla="*/ 184309 w 4267200"/>
              <a:gd name="connsiteY8" fmla="*/ 0 h 36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7200" h="3686174">
                <a:moveTo>
                  <a:pt x="184309" y="0"/>
                </a:moveTo>
                <a:lnTo>
                  <a:pt x="4082891" y="0"/>
                </a:lnTo>
                <a:cubicBezTo>
                  <a:pt x="4184682" y="0"/>
                  <a:pt x="4267200" y="82518"/>
                  <a:pt x="4267200" y="184309"/>
                </a:cubicBezTo>
                <a:lnTo>
                  <a:pt x="4267200" y="3501865"/>
                </a:lnTo>
                <a:cubicBezTo>
                  <a:pt x="4267200" y="3603656"/>
                  <a:pt x="4184682" y="3686174"/>
                  <a:pt x="4082891" y="3686174"/>
                </a:cubicBezTo>
                <a:lnTo>
                  <a:pt x="184309" y="3686174"/>
                </a:lnTo>
                <a:cubicBezTo>
                  <a:pt x="82518" y="3686174"/>
                  <a:pt x="0" y="3603656"/>
                  <a:pt x="0" y="3501865"/>
                </a:cubicBezTo>
                <a:lnTo>
                  <a:pt x="0" y="184309"/>
                </a:lnTo>
                <a:cubicBezTo>
                  <a:pt x="0" y="82518"/>
                  <a:pt x="82518" y="0"/>
                  <a:pt x="1843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>
                <a:latin typeface="Lato" panose="020F0502020204030203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59386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4E7431C-59C4-4EB9-BC6D-DC495825F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53050" y="836613"/>
            <a:ext cx="5772150" cy="5184774"/>
          </a:xfrm>
          <a:custGeom>
            <a:avLst/>
            <a:gdLst>
              <a:gd name="connsiteX0" fmla="*/ 319330 w 5772150"/>
              <a:gd name="connsiteY0" fmla="*/ 0 h 5184774"/>
              <a:gd name="connsiteX1" fmla="*/ 5452820 w 5772150"/>
              <a:gd name="connsiteY1" fmla="*/ 0 h 5184774"/>
              <a:gd name="connsiteX2" fmla="*/ 5772150 w 5772150"/>
              <a:gd name="connsiteY2" fmla="*/ 319330 h 5184774"/>
              <a:gd name="connsiteX3" fmla="*/ 5772150 w 5772150"/>
              <a:gd name="connsiteY3" fmla="*/ 4865444 h 5184774"/>
              <a:gd name="connsiteX4" fmla="*/ 5452820 w 5772150"/>
              <a:gd name="connsiteY4" fmla="*/ 5184774 h 5184774"/>
              <a:gd name="connsiteX5" fmla="*/ 319330 w 5772150"/>
              <a:gd name="connsiteY5" fmla="*/ 5184774 h 5184774"/>
              <a:gd name="connsiteX6" fmla="*/ 0 w 5772150"/>
              <a:gd name="connsiteY6" fmla="*/ 4865444 h 5184774"/>
              <a:gd name="connsiteX7" fmla="*/ 0 w 5772150"/>
              <a:gd name="connsiteY7" fmla="*/ 319330 h 5184774"/>
              <a:gd name="connsiteX8" fmla="*/ 319330 w 5772150"/>
              <a:gd name="connsiteY8" fmla="*/ 0 h 518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72150" h="5184774">
                <a:moveTo>
                  <a:pt x="319330" y="0"/>
                </a:moveTo>
                <a:lnTo>
                  <a:pt x="5452820" y="0"/>
                </a:lnTo>
                <a:cubicBezTo>
                  <a:pt x="5629181" y="0"/>
                  <a:pt x="5772150" y="142969"/>
                  <a:pt x="5772150" y="319330"/>
                </a:cubicBezTo>
                <a:lnTo>
                  <a:pt x="5772150" y="4865444"/>
                </a:lnTo>
                <a:cubicBezTo>
                  <a:pt x="5772150" y="5041805"/>
                  <a:pt x="5629181" y="5184774"/>
                  <a:pt x="5452820" y="5184774"/>
                </a:cubicBezTo>
                <a:lnTo>
                  <a:pt x="319330" y="5184774"/>
                </a:lnTo>
                <a:cubicBezTo>
                  <a:pt x="142969" y="5184774"/>
                  <a:pt x="0" y="5041805"/>
                  <a:pt x="0" y="4865444"/>
                </a:cubicBezTo>
                <a:lnTo>
                  <a:pt x="0" y="319330"/>
                </a:lnTo>
                <a:cubicBezTo>
                  <a:pt x="0" y="142969"/>
                  <a:pt x="142969" y="0"/>
                  <a:pt x="319330" y="0"/>
                </a:cubicBezTo>
                <a:close/>
              </a:path>
            </a:pathLst>
          </a:custGeom>
          <a:solidFill>
            <a:schemeClr val="bg1">
              <a:lumMod val="85000"/>
              <a:alpha val="3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b="1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id-ID" dirty="0"/>
              <a:t>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859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BFC-1225-4FC2-BC8C-34257EA5E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65295-041C-47A2-ADB6-444828D4D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4C64E-65F7-4388-B6DF-590FC16F4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5446-CD78-4767-B9B2-543D5BEE0469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1A27E-0CD7-4B91-9CC8-34079D9B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824F6-FE1A-4B6E-A3B5-BDEE7028C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9DE5-DB85-40EF-A499-E69A2577D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BF497EC-B4EB-A083-BBD2-F29ED6C355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7104063" cy="6910388"/>
          </a:xfrm>
          <a:custGeom>
            <a:avLst/>
            <a:gdLst>
              <a:gd name="connsiteX0" fmla="*/ 0 w 7086600"/>
              <a:gd name="connsiteY0" fmla="*/ 0 h 6858000"/>
              <a:gd name="connsiteX1" fmla="*/ 7086600 w 7086600"/>
              <a:gd name="connsiteY1" fmla="*/ 0 h 6858000"/>
              <a:gd name="connsiteX2" fmla="*/ 7086600 w 7086600"/>
              <a:gd name="connsiteY2" fmla="*/ 6858000 h 6858000"/>
              <a:gd name="connsiteX3" fmla="*/ 6032500 w 7086600"/>
              <a:gd name="connsiteY3" fmla="*/ 6845300 h 6858000"/>
              <a:gd name="connsiteX0" fmla="*/ 0 w 7086600"/>
              <a:gd name="connsiteY0" fmla="*/ 0 h 6859587"/>
              <a:gd name="connsiteX1" fmla="*/ 7086600 w 7086600"/>
              <a:gd name="connsiteY1" fmla="*/ 0 h 6859587"/>
              <a:gd name="connsiteX2" fmla="*/ 7086600 w 7086600"/>
              <a:gd name="connsiteY2" fmla="*/ 6858000 h 6859587"/>
              <a:gd name="connsiteX3" fmla="*/ 6032500 w 7086600"/>
              <a:gd name="connsiteY3" fmla="*/ 6859587 h 6859587"/>
              <a:gd name="connsiteX4" fmla="*/ 0 w 7086600"/>
              <a:gd name="connsiteY4" fmla="*/ 0 h 6859587"/>
              <a:gd name="connsiteX0" fmla="*/ 0 w 7091363"/>
              <a:gd name="connsiteY0" fmla="*/ 0 h 6872288"/>
              <a:gd name="connsiteX1" fmla="*/ 7086600 w 7091363"/>
              <a:gd name="connsiteY1" fmla="*/ 0 h 6872288"/>
              <a:gd name="connsiteX2" fmla="*/ 7091363 w 7091363"/>
              <a:gd name="connsiteY2" fmla="*/ 6872288 h 6872288"/>
              <a:gd name="connsiteX3" fmla="*/ 6032500 w 7091363"/>
              <a:gd name="connsiteY3" fmla="*/ 6859587 h 6872288"/>
              <a:gd name="connsiteX4" fmla="*/ 0 w 7091363"/>
              <a:gd name="connsiteY4" fmla="*/ 0 h 6872288"/>
              <a:gd name="connsiteX0" fmla="*/ 0 w 7091363"/>
              <a:gd name="connsiteY0" fmla="*/ 0 h 6897687"/>
              <a:gd name="connsiteX1" fmla="*/ 7086600 w 7091363"/>
              <a:gd name="connsiteY1" fmla="*/ 0 h 6897687"/>
              <a:gd name="connsiteX2" fmla="*/ 7091363 w 7091363"/>
              <a:gd name="connsiteY2" fmla="*/ 6872288 h 6897687"/>
              <a:gd name="connsiteX3" fmla="*/ 6032500 w 7091363"/>
              <a:gd name="connsiteY3" fmla="*/ 6897687 h 6897687"/>
              <a:gd name="connsiteX4" fmla="*/ 0 w 7091363"/>
              <a:gd name="connsiteY4" fmla="*/ 0 h 6897687"/>
              <a:gd name="connsiteX0" fmla="*/ 0 w 7104063"/>
              <a:gd name="connsiteY0" fmla="*/ 0 h 6910388"/>
              <a:gd name="connsiteX1" fmla="*/ 7086600 w 7104063"/>
              <a:gd name="connsiteY1" fmla="*/ 0 h 6910388"/>
              <a:gd name="connsiteX2" fmla="*/ 7104063 w 7104063"/>
              <a:gd name="connsiteY2" fmla="*/ 6910388 h 6910388"/>
              <a:gd name="connsiteX3" fmla="*/ 6032500 w 7104063"/>
              <a:gd name="connsiteY3" fmla="*/ 6897687 h 6910388"/>
              <a:gd name="connsiteX4" fmla="*/ 0 w 7104063"/>
              <a:gd name="connsiteY4" fmla="*/ 0 h 691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4063" h="6910388">
                <a:moveTo>
                  <a:pt x="0" y="0"/>
                </a:moveTo>
                <a:lnTo>
                  <a:pt x="7086600" y="0"/>
                </a:lnTo>
                <a:cubicBezTo>
                  <a:pt x="7088188" y="2290763"/>
                  <a:pt x="7102475" y="4619625"/>
                  <a:pt x="7104063" y="6910388"/>
                </a:cubicBezTo>
                <a:lnTo>
                  <a:pt x="6032500" y="68976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0"/>
            </a:schemeClr>
          </a:solidFill>
        </p:spPr>
        <p:txBody>
          <a:bodyPr wrap="square">
            <a:noAutofit/>
          </a:bodyPr>
          <a:lstStyle>
            <a:lvl1pPr>
              <a:defRPr lang="en-ID"/>
            </a:lvl1pPr>
          </a:lstStyle>
          <a:p>
            <a:pPr lvl="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45083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5C9AE18-1B21-4E0C-84FA-C3E0D55275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43600" y="0"/>
            <a:ext cx="6248400" cy="6858000"/>
          </a:xfrm>
          <a:custGeom>
            <a:avLst/>
            <a:gdLst>
              <a:gd name="connsiteX0" fmla="*/ 0 w 6248400"/>
              <a:gd name="connsiteY0" fmla="*/ 0 h 5689600"/>
              <a:gd name="connsiteX1" fmla="*/ 6248400 w 6248400"/>
              <a:gd name="connsiteY1" fmla="*/ 0 h 5689600"/>
              <a:gd name="connsiteX2" fmla="*/ 6248400 w 6248400"/>
              <a:gd name="connsiteY2" fmla="*/ 5689600 h 5689600"/>
              <a:gd name="connsiteX3" fmla="*/ 0 w 6248400"/>
              <a:gd name="connsiteY3" fmla="*/ 5689600 h 568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400" h="5689600">
                <a:moveTo>
                  <a:pt x="0" y="0"/>
                </a:moveTo>
                <a:lnTo>
                  <a:pt x="6248400" y="0"/>
                </a:lnTo>
                <a:lnTo>
                  <a:pt x="6248400" y="5689600"/>
                </a:lnTo>
                <a:lnTo>
                  <a:pt x="0" y="5689600"/>
                </a:ln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</p:spPr>
        <p:txBody>
          <a:bodyPr wrap="square">
            <a:noAutofit/>
          </a:bodyPr>
          <a:lstStyle>
            <a:lvl1pPr>
              <a:defRPr lang="en-ID" sz="1600" dirty="0">
                <a:latin typeface="Lato" panose="020F0502020204030203" pitchFamily="34" charset="0"/>
              </a:defRPr>
            </a:lvl1pPr>
          </a:lstStyle>
          <a:p>
            <a:pPr marL="0" lv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1718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0DABA1D-EF02-46C6-9B11-70003ED6A3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52420" y="3962400"/>
            <a:ext cx="6039579" cy="2895600"/>
          </a:xfrm>
          <a:custGeom>
            <a:avLst/>
            <a:gdLst>
              <a:gd name="connsiteX0" fmla="*/ 0 w 6096000"/>
              <a:gd name="connsiteY0" fmla="*/ 0 h 2895600"/>
              <a:gd name="connsiteX1" fmla="*/ 6096000 w 6096000"/>
              <a:gd name="connsiteY1" fmla="*/ 0 h 2895600"/>
              <a:gd name="connsiteX2" fmla="*/ 6096000 w 6096000"/>
              <a:gd name="connsiteY2" fmla="*/ 2895600 h 2895600"/>
              <a:gd name="connsiteX3" fmla="*/ 0 w 6096000"/>
              <a:gd name="connsiteY3" fmla="*/ 2895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2895600">
                <a:moveTo>
                  <a:pt x="0" y="0"/>
                </a:moveTo>
                <a:lnTo>
                  <a:pt x="6096000" y="0"/>
                </a:lnTo>
                <a:lnTo>
                  <a:pt x="6096000" y="2895600"/>
                </a:lnTo>
                <a:lnTo>
                  <a:pt x="0" y="2895600"/>
                </a:ln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</p:spPr>
        <p:txBody>
          <a:bodyPr wrap="square">
            <a:noAutofit/>
          </a:bodyPr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78522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AEC3D5F-A8A5-4118-B568-C4EB42ECA4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873240" cy="4857750"/>
          </a:xfrm>
          <a:custGeom>
            <a:avLst/>
            <a:gdLst>
              <a:gd name="connsiteX0" fmla="*/ 0 w 6873240"/>
              <a:gd name="connsiteY0" fmla="*/ 0 h 4857750"/>
              <a:gd name="connsiteX1" fmla="*/ 6873240 w 6873240"/>
              <a:gd name="connsiteY1" fmla="*/ 0 h 4857750"/>
              <a:gd name="connsiteX2" fmla="*/ 6873240 w 6873240"/>
              <a:gd name="connsiteY2" fmla="*/ 4857750 h 4857750"/>
              <a:gd name="connsiteX3" fmla="*/ 0 w 6873240"/>
              <a:gd name="connsiteY3" fmla="*/ 4857750 h 485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3240" h="4857750">
                <a:moveTo>
                  <a:pt x="0" y="0"/>
                </a:moveTo>
                <a:lnTo>
                  <a:pt x="6873240" y="0"/>
                </a:lnTo>
                <a:lnTo>
                  <a:pt x="6873240" y="4857750"/>
                </a:lnTo>
                <a:lnTo>
                  <a:pt x="0" y="4857750"/>
                </a:ln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65682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2E3CEEF-5D69-4569-AF00-554F82208E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79817" y="919788"/>
            <a:ext cx="6504183" cy="5074611"/>
          </a:xfrm>
          <a:custGeom>
            <a:avLst/>
            <a:gdLst>
              <a:gd name="connsiteX0" fmla="*/ 0 w 5373729"/>
              <a:gd name="connsiteY0" fmla="*/ 0 h 3362632"/>
              <a:gd name="connsiteX1" fmla="*/ 5373729 w 5373729"/>
              <a:gd name="connsiteY1" fmla="*/ 0 h 3362632"/>
              <a:gd name="connsiteX2" fmla="*/ 5373729 w 5373729"/>
              <a:gd name="connsiteY2" fmla="*/ 3362632 h 3362632"/>
              <a:gd name="connsiteX3" fmla="*/ 0 w 5373729"/>
              <a:gd name="connsiteY3" fmla="*/ 3362632 h 3362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3729" h="3362632">
                <a:moveTo>
                  <a:pt x="0" y="0"/>
                </a:moveTo>
                <a:lnTo>
                  <a:pt x="5373729" y="0"/>
                </a:lnTo>
                <a:lnTo>
                  <a:pt x="5373729" y="3362632"/>
                </a:lnTo>
                <a:lnTo>
                  <a:pt x="0" y="3362632"/>
                </a:ln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04171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63A24D-F5BB-497C-AB98-A15B012AAC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54599" y="1"/>
            <a:ext cx="3841401" cy="39909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822939D-5250-48DE-8C2C-63350CDDFD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990975"/>
            <a:ext cx="2254599" cy="225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1969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CA81D99-83AD-454B-A0D9-461866D004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5397500" cy="3428999"/>
          </a:xfrm>
          <a:custGeom>
            <a:avLst/>
            <a:gdLst>
              <a:gd name="connsiteX0" fmla="*/ 0 w 4887912"/>
              <a:gd name="connsiteY0" fmla="*/ 0 h 3279775"/>
              <a:gd name="connsiteX1" fmla="*/ 4887912 w 4887912"/>
              <a:gd name="connsiteY1" fmla="*/ 0 h 3279775"/>
              <a:gd name="connsiteX2" fmla="*/ 4887912 w 4887912"/>
              <a:gd name="connsiteY2" fmla="*/ 3279775 h 3279775"/>
              <a:gd name="connsiteX3" fmla="*/ 0 w 4887912"/>
              <a:gd name="connsiteY3" fmla="*/ 3279775 h 327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7912" h="3279775">
                <a:moveTo>
                  <a:pt x="0" y="0"/>
                </a:moveTo>
                <a:lnTo>
                  <a:pt x="4887912" y="0"/>
                </a:lnTo>
                <a:lnTo>
                  <a:pt x="4887912" y="3279775"/>
                </a:lnTo>
                <a:lnTo>
                  <a:pt x="0" y="32797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46114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B3D4C90-758B-411B-B33E-FA45D9CC62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676400"/>
            <a:ext cx="12191998" cy="2349500"/>
          </a:xfrm>
          <a:custGeom>
            <a:avLst/>
            <a:gdLst>
              <a:gd name="connsiteX0" fmla="*/ 0 w 12191998"/>
              <a:gd name="connsiteY0" fmla="*/ 0 h 3807371"/>
              <a:gd name="connsiteX1" fmla="*/ 12191998 w 12191998"/>
              <a:gd name="connsiteY1" fmla="*/ 0 h 3807371"/>
              <a:gd name="connsiteX2" fmla="*/ 12191998 w 12191998"/>
              <a:gd name="connsiteY2" fmla="*/ 3807371 h 3807371"/>
              <a:gd name="connsiteX3" fmla="*/ 0 w 12191998"/>
              <a:gd name="connsiteY3" fmla="*/ 3807371 h 380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8" h="3807371">
                <a:moveTo>
                  <a:pt x="0" y="0"/>
                </a:moveTo>
                <a:lnTo>
                  <a:pt x="12191998" y="0"/>
                </a:lnTo>
                <a:lnTo>
                  <a:pt x="12191998" y="3807371"/>
                </a:lnTo>
                <a:lnTo>
                  <a:pt x="0" y="3807371"/>
                </a:ln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674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812E00-38E4-4A87-A204-CA3CEFF17116}"/>
              </a:ext>
            </a:extLst>
          </p:cNvPr>
          <p:cNvSpPr txBox="1"/>
          <p:nvPr userDrawn="1"/>
        </p:nvSpPr>
        <p:spPr>
          <a:xfrm>
            <a:off x="178288" y="6370700"/>
            <a:ext cx="55831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1600" i="0" smtClean="0">
                <a:solidFill>
                  <a:schemeClr val="tx1">
                    <a:alpha val="50000"/>
                  </a:schemeClr>
                </a:solidFill>
                <a:latin typeface="Roboto" panose="02000000000000000000" pitchFamily="2" charset="0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4800" i="0" dirty="0">
              <a:solidFill>
                <a:schemeClr val="tx1">
                  <a:alpha val="50000"/>
                </a:schemeClr>
              </a:solidFill>
              <a:latin typeface="Roboto" panose="02000000000000000000" pitchFamily="2" charset="0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92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98" r:id="rId4"/>
    <p:sldLayoutId id="2147483654" r:id="rId5"/>
    <p:sldLayoutId id="2147483655" r:id="rId6"/>
    <p:sldLayoutId id="2147483656" r:id="rId7"/>
    <p:sldLayoutId id="2147483661" r:id="rId8"/>
    <p:sldLayoutId id="2147483666" r:id="rId9"/>
    <p:sldLayoutId id="2147483657" r:id="rId10"/>
    <p:sldLayoutId id="2147483658" r:id="rId11"/>
    <p:sldLayoutId id="2147483659" r:id="rId12"/>
    <p:sldLayoutId id="2147483662" r:id="rId13"/>
    <p:sldLayoutId id="2147483660" r:id="rId14"/>
    <p:sldLayoutId id="2147483667" r:id="rId15"/>
    <p:sldLayoutId id="2147483673" r:id="rId16"/>
    <p:sldLayoutId id="2147483663" r:id="rId17"/>
    <p:sldLayoutId id="2147483664" r:id="rId18"/>
    <p:sldLayoutId id="2147483665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700" r:id="rId25"/>
    <p:sldLayoutId id="2147483703" r:id="rId26"/>
    <p:sldLayoutId id="2147483720" r:id="rId27"/>
    <p:sldLayoutId id="2147483724" r:id="rId28"/>
    <p:sldLayoutId id="2147483725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D4AEC59-939A-B50D-4F30-AEB0908D26CE}"/>
              </a:ext>
            </a:extLst>
          </p:cNvPr>
          <p:cNvSpPr/>
          <p:nvPr/>
        </p:nvSpPr>
        <p:spPr>
          <a:xfrm flipH="1" flipV="1">
            <a:off x="4382813" y="5092069"/>
            <a:ext cx="7809186" cy="1765929"/>
          </a:xfrm>
          <a:custGeom>
            <a:avLst/>
            <a:gdLst>
              <a:gd name="connsiteX0" fmla="*/ 7278256 w 7278256"/>
              <a:gd name="connsiteY0" fmla="*/ 0 h 1765929"/>
              <a:gd name="connsiteX1" fmla="*/ 0 w 7278256"/>
              <a:gd name="connsiteY1" fmla="*/ 0 h 1765929"/>
              <a:gd name="connsiteX2" fmla="*/ 0 w 7278256"/>
              <a:gd name="connsiteY2" fmla="*/ 1765929 h 1765929"/>
              <a:gd name="connsiteX3" fmla="*/ 5690721 w 7278256"/>
              <a:gd name="connsiteY3" fmla="*/ 1765929 h 176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8256" h="1765929">
                <a:moveTo>
                  <a:pt x="7278256" y="0"/>
                </a:moveTo>
                <a:lnTo>
                  <a:pt x="0" y="0"/>
                </a:lnTo>
                <a:lnTo>
                  <a:pt x="0" y="1765929"/>
                </a:lnTo>
                <a:lnTo>
                  <a:pt x="5690721" y="17659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dirty="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BE4FACF2-30F7-7AD4-2860-26B91D7E1EAE}"/>
              </a:ext>
            </a:extLst>
          </p:cNvPr>
          <p:cNvSpPr/>
          <p:nvPr/>
        </p:nvSpPr>
        <p:spPr>
          <a:xfrm flipH="1" flipV="1">
            <a:off x="4091433" y="4555178"/>
            <a:ext cx="2692604" cy="1638235"/>
          </a:xfrm>
          <a:prstGeom prst="parallelogram">
            <a:avLst>
              <a:gd name="adj" fmla="val 89898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8A97D50E-D05E-918C-4C0C-A802D12F1E5B}"/>
              </a:ext>
            </a:extLst>
          </p:cNvPr>
          <p:cNvSpPr/>
          <p:nvPr/>
        </p:nvSpPr>
        <p:spPr>
          <a:xfrm>
            <a:off x="7161891" y="4345253"/>
            <a:ext cx="1740809" cy="758552"/>
          </a:xfrm>
          <a:prstGeom prst="parallelogram">
            <a:avLst>
              <a:gd name="adj" fmla="val 89898"/>
            </a:avLst>
          </a:prstGeom>
          <a:noFill/>
          <a:ln>
            <a:solidFill>
              <a:schemeClr val="accent6"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67D2FC-D286-654D-2522-204CEA515E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-1" y="0"/>
            <a:ext cx="10337488" cy="6910388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CREDIBILITY AND RELIABILITY OF GOVERNMENT BUDGETS – DOES FISCAL TRANSPARENCY MATTER?</a:t>
            </a:r>
            <a:endParaRPr lang="en-ZA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71604A-CBCF-00C1-0498-CF924252392D}"/>
              </a:ext>
            </a:extLst>
          </p:cNvPr>
          <p:cNvSpPr txBox="1"/>
          <p:nvPr/>
        </p:nvSpPr>
        <p:spPr>
          <a:xfrm>
            <a:off x="6284544" y="5614082"/>
            <a:ext cx="5623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Maleshoane Lekomola-Danziger  </a:t>
            </a:r>
          </a:p>
          <a:p>
            <a:r>
              <a:rPr lang="en-US" sz="20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Budget Controller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865" y="1402151"/>
            <a:ext cx="6422135" cy="37016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A9A9C2-4C13-C379-F207-D48067B65E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" y="839244"/>
            <a:ext cx="5867230" cy="4658266"/>
          </a:xfrm>
          <a:prstGeom prst="rect">
            <a:avLst/>
          </a:prstGeom>
        </p:spPr>
      </p:pic>
      <p:pic>
        <p:nvPicPr>
          <p:cNvPr id="7" name="Picture 6" descr="A flag with a black and white design&#10;&#10;Description automatically generated">
            <a:extLst>
              <a:ext uri="{FF2B5EF4-FFF2-40B4-BE49-F238E27FC236}">
                <a16:creationId xmlns:a16="http://schemas.microsoft.com/office/drawing/2014/main" id="{63383F20-B67C-1CFE-6F66-00E847A9F9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487" y="0"/>
            <a:ext cx="1854513" cy="105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9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92101F9-C051-F311-ACF7-C338BFAD361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CHALLENGES AND BARRIERS</a:t>
            </a:r>
          </a:p>
        </p:txBody>
      </p:sp>
      <p:sp>
        <p:nvSpPr>
          <p:cNvPr id="5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105" y="185562"/>
            <a:ext cx="1902346" cy="1070070"/>
          </a:xfrm>
          <a:prstGeom prst="rect">
            <a:avLst/>
          </a:prstGeom>
        </p:spPr>
      </p:pic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D4EB5899-9BCC-96D1-E3B8-1FC73683CF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500274"/>
              </p:ext>
            </p:extLst>
          </p:nvPr>
        </p:nvGraphicFramePr>
        <p:xfrm>
          <a:off x="662708" y="2055813"/>
          <a:ext cx="10781147" cy="4616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 descr="A flag with a black and white design&#10;&#10;Description automatically generated">
            <a:extLst>
              <a:ext uri="{FF2B5EF4-FFF2-40B4-BE49-F238E27FC236}">
                <a16:creationId xmlns:a16="http://schemas.microsoft.com/office/drawing/2014/main" id="{C432D332-08B8-652A-5C0B-BAFF42B097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3" y="49576"/>
            <a:ext cx="724537" cy="41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07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FFEE0A-313E-8B2F-A2EE-BC8120A1A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CONCLUSION</a:t>
            </a:r>
            <a:endParaRPr lang="en-ZA" sz="4000" b="1">
              <a:solidFill>
                <a:srgbClr val="FFFFFF"/>
              </a:solidFill>
            </a:endParaRPr>
          </a:p>
        </p:txBody>
      </p:sp>
      <p:pic>
        <p:nvPicPr>
          <p:cNvPr id="3" name="Picture 2" descr="A flag with a black and white design&#10;&#10;Description automatically generated">
            <a:extLst>
              <a:ext uri="{FF2B5EF4-FFF2-40B4-BE49-F238E27FC236}">
                <a16:creationId xmlns:a16="http://schemas.microsoft.com/office/drawing/2014/main" id="{40C9E9C0-B816-C1CA-BAE9-DB0ACE6A2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3" y="68493"/>
            <a:ext cx="724537" cy="413702"/>
          </a:xfrm>
          <a:prstGeom prst="rect">
            <a:avLst/>
          </a:prstGeom>
        </p:spPr>
      </p:pic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D4E8FDE1-4C21-227B-221A-F7CF84F5F92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653" y="5666355"/>
            <a:ext cx="1902346" cy="1070070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BA26504-1E0B-785D-4A89-FE7E7E794A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977950"/>
              </p:ext>
            </p:extLst>
          </p:nvPr>
        </p:nvGraphicFramePr>
        <p:xfrm>
          <a:off x="632085" y="2170031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6172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4C287DA-86EB-C125-30E3-7CFFFC45E2EC}"/>
              </a:ext>
            </a:extLst>
          </p:cNvPr>
          <p:cNvSpPr txBox="1">
            <a:spLocks/>
          </p:cNvSpPr>
          <p:nvPr/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0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48" y="2737125"/>
            <a:ext cx="5131088" cy="2886239"/>
          </a:xfrm>
          <a:prstGeom prst="rect">
            <a:avLst/>
          </a:prstGeom>
        </p:spPr>
      </p:pic>
      <p:pic>
        <p:nvPicPr>
          <p:cNvPr id="24" name="Graphic 23" descr="Handshake">
            <a:extLst>
              <a:ext uri="{FF2B5EF4-FFF2-40B4-BE49-F238E27FC236}">
                <a16:creationId xmlns:a16="http://schemas.microsoft.com/office/drawing/2014/main" id="{D8211881-01A6-68D2-A404-1D6CDE310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45165" y="2217815"/>
            <a:ext cx="3997831" cy="3997831"/>
          </a:xfrm>
          <a:prstGeom prst="rect">
            <a:avLst/>
          </a:prstGeom>
        </p:spPr>
      </p:pic>
      <p:pic>
        <p:nvPicPr>
          <p:cNvPr id="2" name="Picture 1" descr="A flag with a black and white design&#10;&#10;Description automatically generated">
            <a:extLst>
              <a:ext uri="{FF2B5EF4-FFF2-40B4-BE49-F238E27FC236}">
                <a16:creationId xmlns:a16="http://schemas.microsoft.com/office/drawing/2014/main" id="{DFE7B554-2FD6-08DB-A6D4-86FD6ECB5D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3" y="49576"/>
            <a:ext cx="724537" cy="41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7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61179AC-78BF-4D4D-8173-A23EA0F03F68}"/>
              </a:ext>
            </a:extLst>
          </p:cNvPr>
          <p:cNvSpPr/>
          <p:nvPr/>
        </p:nvSpPr>
        <p:spPr>
          <a:xfrm>
            <a:off x="141516" y="4981937"/>
            <a:ext cx="8828759" cy="1302590"/>
          </a:xfrm>
          <a:prstGeom prst="roundRect">
            <a:avLst>
              <a:gd name="adj" fmla="val 13742"/>
            </a:avLst>
          </a:prstGeom>
          <a:solidFill>
            <a:schemeClr val="bg1"/>
          </a:solidFill>
          <a:ln>
            <a:noFill/>
          </a:ln>
          <a:effectLst>
            <a:outerShdw blurRad="698500" dist="508000" dir="2400000" sx="95000" sy="95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Open Sans SemiBold" panose="020B07060308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B35A17-B4C4-4B4B-A4B8-3DCD3E00F5F8}"/>
              </a:ext>
            </a:extLst>
          </p:cNvPr>
          <p:cNvSpPr txBox="1"/>
          <p:nvPr/>
        </p:nvSpPr>
        <p:spPr>
          <a:xfrm>
            <a:off x="1150012" y="5407475"/>
            <a:ext cx="3298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maleshoane.lekomola@gov.ls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A765361-2E7C-45B9-BE36-7740A0A20E17}"/>
              </a:ext>
            </a:extLst>
          </p:cNvPr>
          <p:cNvGrpSpPr/>
          <p:nvPr/>
        </p:nvGrpSpPr>
        <p:grpSpPr>
          <a:xfrm>
            <a:off x="6136601" y="5255155"/>
            <a:ext cx="3001569" cy="674480"/>
            <a:chOff x="1477245" y="2721046"/>
            <a:chExt cx="1880340" cy="67448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27C3619-40FA-4BF7-8331-AE59A37D70C0}"/>
                </a:ext>
              </a:extLst>
            </p:cNvPr>
            <p:cNvSpPr txBox="1"/>
            <p:nvPr/>
          </p:nvSpPr>
          <p:spPr>
            <a:xfrm>
              <a:off x="1477245" y="2721046"/>
              <a:ext cx="1880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+26658642404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B18780-AD76-49F7-946E-CEDA0A505A8C}"/>
                </a:ext>
              </a:extLst>
            </p:cNvPr>
            <p:cNvSpPr txBox="1"/>
            <p:nvPr/>
          </p:nvSpPr>
          <p:spPr>
            <a:xfrm>
              <a:off x="1477245" y="3090378"/>
              <a:ext cx="1880339" cy="305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+26622316409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81F9E4A-7686-4EEC-86BE-621F41DD59C6}"/>
              </a:ext>
            </a:extLst>
          </p:cNvPr>
          <p:cNvGrpSpPr/>
          <p:nvPr/>
        </p:nvGrpSpPr>
        <p:grpSpPr>
          <a:xfrm>
            <a:off x="8848393" y="5392433"/>
            <a:ext cx="548031" cy="527502"/>
            <a:chOff x="2530249" y="3497720"/>
            <a:chExt cx="527502" cy="52750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B685B7E-1E12-4440-AEBD-B1D52B4D25E6}"/>
                </a:ext>
              </a:extLst>
            </p:cNvPr>
            <p:cNvSpPr/>
            <p:nvPr/>
          </p:nvSpPr>
          <p:spPr>
            <a:xfrm flipH="1">
              <a:off x="2530249" y="3497720"/>
              <a:ext cx="527502" cy="527502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558800" dist="165100" dir="2700000" sx="90000" sy="9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Raleway" pitchFamily="2" charset="0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993693D-6CB6-4B52-8EE5-B7085E2F306D}"/>
                </a:ext>
              </a:extLst>
            </p:cNvPr>
            <p:cNvSpPr/>
            <p:nvPr/>
          </p:nvSpPr>
          <p:spPr>
            <a:xfrm rot="16200000">
              <a:off x="2713497" y="3663589"/>
              <a:ext cx="161006" cy="195764"/>
            </a:xfrm>
            <a:custGeom>
              <a:avLst/>
              <a:gdLst>
                <a:gd name="connsiteX0" fmla="*/ 30125 w 1264601"/>
                <a:gd name="connsiteY0" fmla="*/ 976850 h 1537605"/>
                <a:gd name="connsiteX1" fmla="*/ 30125 w 1264601"/>
                <a:gd name="connsiteY1" fmla="*/ 831876 h 1537605"/>
                <a:gd name="connsiteX2" fmla="*/ 102612 w 1264601"/>
                <a:gd name="connsiteY2" fmla="*/ 801751 h 1537605"/>
                <a:gd name="connsiteX3" fmla="*/ 175099 w 1264601"/>
                <a:gd name="connsiteY3" fmla="*/ 831876 h 1537605"/>
                <a:gd name="connsiteX4" fmla="*/ 530944 w 1264601"/>
                <a:gd name="connsiteY4" fmla="*/ 1187721 h 1537605"/>
                <a:gd name="connsiteX5" fmla="*/ 530944 w 1264601"/>
                <a:gd name="connsiteY5" fmla="*/ 102612 h 1537605"/>
                <a:gd name="connsiteX6" fmla="*/ 633556 w 1264601"/>
                <a:gd name="connsiteY6" fmla="*/ 0 h 1537605"/>
                <a:gd name="connsiteX7" fmla="*/ 736168 w 1264601"/>
                <a:gd name="connsiteY7" fmla="*/ 102612 h 1537605"/>
                <a:gd name="connsiteX8" fmla="*/ 736168 w 1264601"/>
                <a:gd name="connsiteY8" fmla="*/ 1187721 h 1537605"/>
                <a:gd name="connsiteX9" fmla="*/ 1091386 w 1264601"/>
                <a:gd name="connsiteY9" fmla="*/ 831876 h 1537605"/>
                <a:gd name="connsiteX10" fmla="*/ 1236360 w 1264601"/>
                <a:gd name="connsiteY10" fmla="*/ 831876 h 1537605"/>
                <a:gd name="connsiteX11" fmla="*/ 1236360 w 1264601"/>
                <a:gd name="connsiteY11" fmla="*/ 976850 h 1537605"/>
                <a:gd name="connsiteX12" fmla="*/ 705729 w 1264601"/>
                <a:gd name="connsiteY12" fmla="*/ 1507481 h 1537605"/>
                <a:gd name="connsiteX13" fmla="*/ 633242 w 1264601"/>
                <a:gd name="connsiteY13" fmla="*/ 1537605 h 1537605"/>
                <a:gd name="connsiteX14" fmla="*/ 560755 w 1264601"/>
                <a:gd name="connsiteY14" fmla="*/ 1507481 h 1537605"/>
                <a:gd name="connsiteX15" fmla="*/ 30125 w 1264601"/>
                <a:gd name="connsiteY15" fmla="*/ 976850 h 1537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4601" h="1537605">
                  <a:moveTo>
                    <a:pt x="30125" y="976850"/>
                  </a:moveTo>
                  <a:cubicBezTo>
                    <a:pt x="-10042" y="936684"/>
                    <a:pt x="-10042" y="872042"/>
                    <a:pt x="30125" y="831876"/>
                  </a:cubicBezTo>
                  <a:cubicBezTo>
                    <a:pt x="50208" y="811793"/>
                    <a:pt x="76253" y="801751"/>
                    <a:pt x="102612" y="801751"/>
                  </a:cubicBezTo>
                  <a:cubicBezTo>
                    <a:pt x="128971" y="801751"/>
                    <a:pt x="155016" y="811793"/>
                    <a:pt x="175099" y="831876"/>
                  </a:cubicBezTo>
                  <a:lnTo>
                    <a:pt x="530944" y="1187721"/>
                  </a:lnTo>
                  <a:lnTo>
                    <a:pt x="530944" y="102612"/>
                  </a:lnTo>
                  <a:cubicBezTo>
                    <a:pt x="530944" y="46128"/>
                    <a:pt x="576759" y="0"/>
                    <a:pt x="633556" y="0"/>
                  </a:cubicBezTo>
                  <a:cubicBezTo>
                    <a:pt x="690040" y="0"/>
                    <a:pt x="736168" y="45814"/>
                    <a:pt x="736168" y="102612"/>
                  </a:cubicBezTo>
                  <a:lnTo>
                    <a:pt x="736168" y="1187721"/>
                  </a:lnTo>
                  <a:lnTo>
                    <a:pt x="1091386" y="831876"/>
                  </a:lnTo>
                  <a:cubicBezTo>
                    <a:pt x="1131552" y="791710"/>
                    <a:pt x="1196194" y="791710"/>
                    <a:pt x="1236360" y="831876"/>
                  </a:cubicBezTo>
                  <a:cubicBezTo>
                    <a:pt x="1276526" y="872042"/>
                    <a:pt x="1276526" y="936684"/>
                    <a:pt x="1236360" y="976850"/>
                  </a:cubicBezTo>
                  <a:lnTo>
                    <a:pt x="705729" y="1507481"/>
                  </a:lnTo>
                  <a:cubicBezTo>
                    <a:pt x="686588" y="1526622"/>
                    <a:pt x="660543" y="1537605"/>
                    <a:pt x="633242" y="1537605"/>
                  </a:cubicBezTo>
                  <a:cubicBezTo>
                    <a:pt x="605942" y="1537605"/>
                    <a:pt x="579897" y="1526936"/>
                    <a:pt x="560755" y="1507481"/>
                  </a:cubicBezTo>
                  <a:lnTo>
                    <a:pt x="30125" y="976850"/>
                  </a:lnTo>
                  <a:close/>
                </a:path>
              </a:pathLst>
            </a:custGeom>
            <a:solidFill>
              <a:schemeClr val="accent1"/>
            </a:solidFill>
            <a:ln w="31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Raleway" pitchFamily="2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B42BBF5-D864-43E0-B199-D3F9EC1E8B93}"/>
              </a:ext>
            </a:extLst>
          </p:cNvPr>
          <p:cNvGrpSpPr/>
          <p:nvPr/>
        </p:nvGrpSpPr>
        <p:grpSpPr>
          <a:xfrm>
            <a:off x="5300802" y="5303522"/>
            <a:ext cx="583010" cy="583010"/>
            <a:chOff x="4660349" y="4597540"/>
            <a:chExt cx="583010" cy="58301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F3F66D4-E902-4128-A6AB-AA2EACC2E247}"/>
                </a:ext>
              </a:extLst>
            </p:cNvPr>
            <p:cNvSpPr/>
            <p:nvPr/>
          </p:nvSpPr>
          <p:spPr>
            <a:xfrm rot="5400000">
              <a:off x="4660349" y="4597540"/>
              <a:ext cx="583010" cy="5830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0" dist="254000" dir="5400000" sx="90000" sy="9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latin typeface="Lato" panose="020F0502020204030203" pitchFamily="34" charset="0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9D5BAA2-E9F6-4120-BC49-80662148C99F}"/>
                </a:ext>
              </a:extLst>
            </p:cNvPr>
            <p:cNvSpPr/>
            <p:nvPr/>
          </p:nvSpPr>
          <p:spPr>
            <a:xfrm>
              <a:off x="4796566" y="4733500"/>
              <a:ext cx="310577" cy="311091"/>
            </a:xfrm>
            <a:custGeom>
              <a:avLst/>
              <a:gdLst>
                <a:gd name="connsiteX0" fmla="*/ 147126 w 890952"/>
                <a:gd name="connsiteY0" fmla="*/ 91568 h 892428"/>
                <a:gd name="connsiteX1" fmla="*/ 193229 w 890952"/>
                <a:gd name="connsiteY1" fmla="*/ 112489 h 892428"/>
                <a:gd name="connsiteX2" fmla="*/ 246465 w 890952"/>
                <a:gd name="connsiteY2" fmla="*/ 165725 h 892428"/>
                <a:gd name="connsiteX3" fmla="*/ 298426 w 890952"/>
                <a:gd name="connsiteY3" fmla="*/ 217685 h 892428"/>
                <a:gd name="connsiteX4" fmla="*/ 298426 w 890952"/>
                <a:gd name="connsiteY4" fmla="*/ 313401 h 892428"/>
                <a:gd name="connsiteX5" fmla="*/ 232974 w 890952"/>
                <a:gd name="connsiteY5" fmla="*/ 377576 h 892428"/>
                <a:gd name="connsiteX6" fmla="*/ 229328 w 890952"/>
                <a:gd name="connsiteY6" fmla="*/ 394531 h 892428"/>
                <a:gd name="connsiteX7" fmla="*/ 287487 w 890952"/>
                <a:gd name="connsiteY7" fmla="*/ 488971 h 892428"/>
                <a:gd name="connsiteX8" fmla="*/ 450841 w 890952"/>
                <a:gd name="connsiteY8" fmla="*/ 637923 h 892428"/>
                <a:gd name="connsiteX9" fmla="*/ 493139 w 890952"/>
                <a:gd name="connsiteY9" fmla="*/ 660895 h 892428"/>
                <a:gd name="connsiteX10" fmla="*/ 511370 w 890952"/>
                <a:gd name="connsiteY10" fmla="*/ 657248 h 892428"/>
                <a:gd name="connsiteX11" fmla="*/ 576822 w 890952"/>
                <a:gd name="connsiteY11" fmla="*/ 591797 h 892428"/>
                <a:gd name="connsiteX12" fmla="*/ 669985 w 890952"/>
                <a:gd name="connsiteY12" fmla="*/ 591797 h 892428"/>
                <a:gd name="connsiteX13" fmla="*/ 775363 w 890952"/>
                <a:gd name="connsiteY13" fmla="*/ 697176 h 892428"/>
                <a:gd name="connsiteX14" fmla="*/ 775363 w 890952"/>
                <a:gd name="connsiteY14" fmla="*/ 792891 h 892428"/>
                <a:gd name="connsiteX15" fmla="*/ 716111 w 890952"/>
                <a:gd name="connsiteY15" fmla="*/ 853420 h 892428"/>
                <a:gd name="connsiteX16" fmla="*/ 614379 w 890952"/>
                <a:gd name="connsiteY16" fmla="*/ 892071 h 892428"/>
                <a:gd name="connsiteX17" fmla="*/ 455764 w 890952"/>
                <a:gd name="connsiteY17" fmla="*/ 844852 h 892428"/>
                <a:gd name="connsiteX18" fmla="*/ 165335 w 890952"/>
                <a:gd name="connsiteY18" fmla="*/ 617321 h 892428"/>
                <a:gd name="connsiteX19" fmla="*/ 23676 w 890952"/>
                <a:gd name="connsiteY19" fmla="*/ 381223 h 892428"/>
                <a:gd name="connsiteX20" fmla="*/ 704 w 890952"/>
                <a:gd name="connsiteY20" fmla="*/ 250502 h 892428"/>
                <a:gd name="connsiteX21" fmla="*/ 34614 w 890952"/>
                <a:gd name="connsiteY21" fmla="*/ 177940 h 892428"/>
                <a:gd name="connsiteX22" fmla="*/ 100066 w 890952"/>
                <a:gd name="connsiteY22" fmla="*/ 112489 h 892428"/>
                <a:gd name="connsiteX23" fmla="*/ 147126 w 890952"/>
                <a:gd name="connsiteY23" fmla="*/ 91568 h 892428"/>
                <a:gd name="connsiteX24" fmla="*/ 678189 w 890952"/>
                <a:gd name="connsiteY24" fmla="*/ 0 h 892428"/>
                <a:gd name="connsiteX25" fmla="*/ 733795 w 890952"/>
                <a:gd name="connsiteY25" fmla="*/ 55606 h 892428"/>
                <a:gd name="connsiteX26" fmla="*/ 733795 w 890952"/>
                <a:gd name="connsiteY26" fmla="*/ 157156 h 892428"/>
                <a:gd name="connsiteX27" fmla="*/ 835345 w 890952"/>
                <a:gd name="connsiteY27" fmla="*/ 157156 h 892428"/>
                <a:gd name="connsiteX28" fmla="*/ 890952 w 890952"/>
                <a:gd name="connsiteY28" fmla="*/ 212763 h 892428"/>
                <a:gd name="connsiteX29" fmla="*/ 835345 w 890952"/>
                <a:gd name="connsiteY29" fmla="*/ 268369 h 892428"/>
                <a:gd name="connsiteX30" fmla="*/ 733978 w 890952"/>
                <a:gd name="connsiteY30" fmla="*/ 268369 h 892428"/>
                <a:gd name="connsiteX31" fmla="*/ 733978 w 890952"/>
                <a:gd name="connsiteY31" fmla="*/ 314130 h 892428"/>
                <a:gd name="connsiteX32" fmla="*/ 733978 w 890952"/>
                <a:gd name="connsiteY32" fmla="*/ 369736 h 892428"/>
                <a:gd name="connsiteX33" fmla="*/ 678372 w 890952"/>
                <a:gd name="connsiteY33" fmla="*/ 425343 h 892428"/>
                <a:gd name="connsiteX34" fmla="*/ 622765 w 890952"/>
                <a:gd name="connsiteY34" fmla="*/ 369736 h 892428"/>
                <a:gd name="connsiteX35" fmla="*/ 622765 w 890952"/>
                <a:gd name="connsiteY35" fmla="*/ 314130 h 892428"/>
                <a:gd name="connsiteX36" fmla="*/ 622765 w 890952"/>
                <a:gd name="connsiteY36" fmla="*/ 268369 h 892428"/>
                <a:gd name="connsiteX37" fmla="*/ 576822 w 890952"/>
                <a:gd name="connsiteY37" fmla="*/ 268369 h 892428"/>
                <a:gd name="connsiteX38" fmla="*/ 521215 w 890952"/>
                <a:gd name="connsiteY38" fmla="*/ 268369 h 892428"/>
                <a:gd name="connsiteX39" fmla="*/ 465609 w 890952"/>
                <a:gd name="connsiteY39" fmla="*/ 212763 h 892428"/>
                <a:gd name="connsiteX40" fmla="*/ 521215 w 890952"/>
                <a:gd name="connsiteY40" fmla="*/ 157156 h 892428"/>
                <a:gd name="connsiteX41" fmla="*/ 576822 w 890952"/>
                <a:gd name="connsiteY41" fmla="*/ 157156 h 892428"/>
                <a:gd name="connsiteX42" fmla="*/ 622583 w 890952"/>
                <a:gd name="connsiteY42" fmla="*/ 157156 h 892428"/>
                <a:gd name="connsiteX43" fmla="*/ 622583 w 890952"/>
                <a:gd name="connsiteY43" fmla="*/ 55606 h 892428"/>
                <a:gd name="connsiteX44" fmla="*/ 678189 w 890952"/>
                <a:gd name="connsiteY44" fmla="*/ 0 h 89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90952" h="892428">
                  <a:moveTo>
                    <a:pt x="147126" y="91568"/>
                  </a:moveTo>
                  <a:cubicBezTo>
                    <a:pt x="163330" y="91568"/>
                    <a:pt x="179374" y="98542"/>
                    <a:pt x="193229" y="112489"/>
                  </a:cubicBezTo>
                  <a:cubicBezTo>
                    <a:pt x="211461" y="129444"/>
                    <a:pt x="228417" y="147676"/>
                    <a:pt x="246465" y="165725"/>
                  </a:cubicBezTo>
                  <a:cubicBezTo>
                    <a:pt x="263421" y="182681"/>
                    <a:pt x="280376" y="199636"/>
                    <a:pt x="298426" y="217685"/>
                  </a:cubicBezTo>
                  <a:cubicBezTo>
                    <a:pt x="328690" y="247949"/>
                    <a:pt x="328690" y="283136"/>
                    <a:pt x="298426" y="313401"/>
                  </a:cubicBezTo>
                  <a:cubicBezTo>
                    <a:pt x="276548" y="335279"/>
                    <a:pt x="256128" y="356975"/>
                    <a:pt x="232974" y="377576"/>
                  </a:cubicBezTo>
                  <a:cubicBezTo>
                    <a:pt x="226958" y="383592"/>
                    <a:pt x="226958" y="387239"/>
                    <a:pt x="229328" y="394531"/>
                  </a:cubicBezTo>
                  <a:cubicBezTo>
                    <a:pt x="243913" y="429719"/>
                    <a:pt x="264515" y="459983"/>
                    <a:pt x="287487" y="488971"/>
                  </a:cubicBezTo>
                  <a:cubicBezTo>
                    <a:pt x="334706" y="547130"/>
                    <a:pt x="387943" y="597996"/>
                    <a:pt x="450841" y="637923"/>
                  </a:cubicBezTo>
                  <a:cubicBezTo>
                    <a:pt x="464150" y="646310"/>
                    <a:pt x="479830" y="652508"/>
                    <a:pt x="493139" y="660895"/>
                  </a:cubicBezTo>
                  <a:cubicBezTo>
                    <a:pt x="500432" y="664541"/>
                    <a:pt x="505172" y="663265"/>
                    <a:pt x="511370" y="657248"/>
                  </a:cubicBezTo>
                  <a:cubicBezTo>
                    <a:pt x="533248" y="635371"/>
                    <a:pt x="554944" y="613675"/>
                    <a:pt x="576822" y="591797"/>
                  </a:cubicBezTo>
                  <a:cubicBezTo>
                    <a:pt x="605810" y="562809"/>
                    <a:pt x="642273" y="562809"/>
                    <a:pt x="669985" y="591797"/>
                  </a:cubicBezTo>
                  <a:cubicBezTo>
                    <a:pt x="705172" y="626984"/>
                    <a:pt x="740177" y="661989"/>
                    <a:pt x="775363" y="697176"/>
                  </a:cubicBezTo>
                  <a:cubicBezTo>
                    <a:pt x="804352" y="726164"/>
                    <a:pt x="804352" y="762627"/>
                    <a:pt x="775363" y="792891"/>
                  </a:cubicBezTo>
                  <a:cubicBezTo>
                    <a:pt x="756038" y="813494"/>
                    <a:pt x="734160" y="831542"/>
                    <a:pt x="716111" y="853420"/>
                  </a:cubicBezTo>
                  <a:cubicBezTo>
                    <a:pt x="688217" y="883685"/>
                    <a:pt x="654306" y="894624"/>
                    <a:pt x="614379" y="892071"/>
                  </a:cubicBezTo>
                  <a:cubicBezTo>
                    <a:pt x="558773" y="888425"/>
                    <a:pt x="506631" y="869100"/>
                    <a:pt x="455764" y="844852"/>
                  </a:cubicBezTo>
                  <a:cubicBezTo>
                    <a:pt x="343275" y="790339"/>
                    <a:pt x="246283" y="714131"/>
                    <a:pt x="165335" y="617321"/>
                  </a:cubicBezTo>
                  <a:cubicBezTo>
                    <a:pt x="106083" y="545854"/>
                    <a:pt x="56310" y="469645"/>
                    <a:pt x="23676" y="381223"/>
                  </a:cubicBezTo>
                  <a:cubicBezTo>
                    <a:pt x="7997" y="338925"/>
                    <a:pt x="-2942" y="295352"/>
                    <a:pt x="704" y="250502"/>
                  </a:cubicBezTo>
                  <a:cubicBezTo>
                    <a:pt x="3074" y="222608"/>
                    <a:pt x="14013" y="198542"/>
                    <a:pt x="34614" y="177940"/>
                  </a:cubicBezTo>
                  <a:cubicBezTo>
                    <a:pt x="56493" y="156063"/>
                    <a:pt x="78188" y="134367"/>
                    <a:pt x="100066" y="112489"/>
                  </a:cubicBezTo>
                  <a:cubicBezTo>
                    <a:pt x="114560" y="98542"/>
                    <a:pt x="130923" y="91568"/>
                    <a:pt x="147126" y="91568"/>
                  </a:cubicBezTo>
                  <a:close/>
                  <a:moveTo>
                    <a:pt x="678189" y="0"/>
                  </a:moveTo>
                  <a:cubicBezTo>
                    <a:pt x="709001" y="0"/>
                    <a:pt x="733795" y="24977"/>
                    <a:pt x="733795" y="55606"/>
                  </a:cubicBezTo>
                  <a:lnTo>
                    <a:pt x="733795" y="157156"/>
                  </a:lnTo>
                  <a:lnTo>
                    <a:pt x="835345" y="157156"/>
                  </a:lnTo>
                  <a:cubicBezTo>
                    <a:pt x="866157" y="157156"/>
                    <a:pt x="890952" y="182134"/>
                    <a:pt x="890952" y="212763"/>
                  </a:cubicBezTo>
                  <a:cubicBezTo>
                    <a:pt x="890952" y="243574"/>
                    <a:pt x="865974" y="268369"/>
                    <a:pt x="835345" y="268369"/>
                  </a:cubicBezTo>
                  <a:lnTo>
                    <a:pt x="733978" y="268369"/>
                  </a:lnTo>
                  <a:lnTo>
                    <a:pt x="733978" y="314130"/>
                  </a:lnTo>
                  <a:lnTo>
                    <a:pt x="733978" y="369736"/>
                  </a:lnTo>
                  <a:cubicBezTo>
                    <a:pt x="733978" y="400548"/>
                    <a:pt x="709001" y="425343"/>
                    <a:pt x="678372" y="425343"/>
                  </a:cubicBezTo>
                  <a:cubicBezTo>
                    <a:pt x="647560" y="425343"/>
                    <a:pt x="622765" y="400365"/>
                    <a:pt x="622765" y="369736"/>
                  </a:cubicBezTo>
                  <a:lnTo>
                    <a:pt x="622765" y="314130"/>
                  </a:lnTo>
                  <a:lnTo>
                    <a:pt x="622765" y="268369"/>
                  </a:lnTo>
                  <a:lnTo>
                    <a:pt x="576822" y="268369"/>
                  </a:lnTo>
                  <a:lnTo>
                    <a:pt x="521215" y="268369"/>
                  </a:lnTo>
                  <a:cubicBezTo>
                    <a:pt x="490404" y="268369"/>
                    <a:pt x="465609" y="243392"/>
                    <a:pt x="465609" y="212763"/>
                  </a:cubicBezTo>
                  <a:cubicBezTo>
                    <a:pt x="465609" y="181951"/>
                    <a:pt x="490586" y="157156"/>
                    <a:pt x="521215" y="157156"/>
                  </a:cubicBezTo>
                  <a:lnTo>
                    <a:pt x="576822" y="157156"/>
                  </a:lnTo>
                  <a:lnTo>
                    <a:pt x="622583" y="157156"/>
                  </a:lnTo>
                  <a:lnTo>
                    <a:pt x="622583" y="55606"/>
                  </a:lnTo>
                  <a:cubicBezTo>
                    <a:pt x="622583" y="24795"/>
                    <a:pt x="647560" y="0"/>
                    <a:pt x="678189" y="0"/>
                  </a:cubicBezTo>
                  <a:close/>
                </a:path>
              </a:pathLst>
            </a:custGeom>
            <a:solidFill>
              <a:schemeClr val="bg1"/>
            </a:solidFill>
            <a:ln w="3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03AD0FE-3533-4021-BABD-C71FA461E65B}"/>
              </a:ext>
            </a:extLst>
          </p:cNvPr>
          <p:cNvGrpSpPr/>
          <p:nvPr/>
        </p:nvGrpSpPr>
        <p:grpSpPr>
          <a:xfrm>
            <a:off x="479351" y="5303522"/>
            <a:ext cx="583010" cy="583010"/>
            <a:chOff x="1387556" y="4597540"/>
            <a:chExt cx="583010" cy="58301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2A2ED0D-6935-4C8C-ABF1-18241D1884A2}"/>
                </a:ext>
              </a:extLst>
            </p:cNvPr>
            <p:cNvSpPr/>
            <p:nvPr/>
          </p:nvSpPr>
          <p:spPr>
            <a:xfrm rot="5400000">
              <a:off x="1387556" y="4597540"/>
              <a:ext cx="583010" cy="5830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0" dist="254000" dir="5400000" sx="90000" sy="9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latin typeface="Lato" panose="020F0502020204030203" pitchFamily="34" charset="0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EE391BD-E110-4602-88B8-53F57B52D977}"/>
                </a:ext>
              </a:extLst>
            </p:cNvPr>
            <p:cNvSpPr/>
            <p:nvPr/>
          </p:nvSpPr>
          <p:spPr>
            <a:xfrm>
              <a:off x="1555451" y="4734293"/>
              <a:ext cx="247221" cy="309505"/>
            </a:xfrm>
            <a:custGeom>
              <a:avLst/>
              <a:gdLst>
                <a:gd name="connsiteX0" fmla="*/ 588765 w 1220670"/>
                <a:gd name="connsiteY0" fmla="*/ 390 h 1528191"/>
                <a:gd name="connsiteX1" fmla="*/ 2906 w 1220670"/>
                <a:gd name="connsiteY1" fmla="*/ 551103 h 1528191"/>
                <a:gd name="connsiteX2" fmla="*/ 11065 w 1220670"/>
                <a:gd name="connsiteY2" fmla="*/ 726516 h 1528191"/>
                <a:gd name="connsiteX3" fmla="*/ 11065 w 1220670"/>
                <a:gd name="connsiteY3" fmla="*/ 726516 h 1528191"/>
                <a:gd name="connsiteX4" fmla="*/ 15144 w 1220670"/>
                <a:gd name="connsiteY4" fmla="*/ 745657 h 1528191"/>
                <a:gd name="connsiteX5" fmla="*/ 56251 w 1220670"/>
                <a:gd name="connsiteY5" fmla="*/ 866783 h 1528191"/>
                <a:gd name="connsiteX6" fmla="*/ 576527 w 1220670"/>
                <a:gd name="connsiteY6" fmla="*/ 1518225 h 1528191"/>
                <a:gd name="connsiteX7" fmla="*/ 644307 w 1220670"/>
                <a:gd name="connsiteY7" fmla="*/ 1518225 h 1528191"/>
                <a:gd name="connsiteX8" fmla="*/ 1164896 w 1220670"/>
                <a:gd name="connsiteY8" fmla="*/ 866469 h 1528191"/>
                <a:gd name="connsiteX9" fmla="*/ 1206003 w 1220670"/>
                <a:gd name="connsiteY9" fmla="*/ 745343 h 1528191"/>
                <a:gd name="connsiteX10" fmla="*/ 1210083 w 1220670"/>
                <a:gd name="connsiteY10" fmla="*/ 726202 h 1528191"/>
                <a:gd name="connsiteX11" fmla="*/ 1210083 w 1220670"/>
                <a:gd name="connsiteY11" fmla="*/ 726202 h 1528191"/>
                <a:gd name="connsiteX12" fmla="*/ 1221066 w 1220670"/>
                <a:gd name="connsiteY12" fmla="*/ 610411 h 1528191"/>
                <a:gd name="connsiteX13" fmla="*/ 588765 w 1220670"/>
                <a:gd name="connsiteY13" fmla="*/ 390 h 1528191"/>
                <a:gd name="connsiteX14" fmla="*/ 610417 w 1220670"/>
                <a:gd name="connsiteY14" fmla="*/ 914166 h 1528191"/>
                <a:gd name="connsiteX15" fmla="*/ 313879 w 1220670"/>
                <a:gd name="connsiteY15" fmla="*/ 617628 h 1528191"/>
                <a:gd name="connsiteX16" fmla="*/ 610417 w 1220670"/>
                <a:gd name="connsiteY16" fmla="*/ 321090 h 1528191"/>
                <a:gd name="connsiteX17" fmla="*/ 906955 w 1220670"/>
                <a:gd name="connsiteY17" fmla="*/ 617628 h 1528191"/>
                <a:gd name="connsiteX18" fmla="*/ 610417 w 1220670"/>
                <a:gd name="connsiteY18" fmla="*/ 914166 h 152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20670" h="1528191">
                  <a:moveTo>
                    <a:pt x="588765" y="390"/>
                  </a:moveTo>
                  <a:cubicBezTo>
                    <a:pt x="284696" y="11059"/>
                    <a:pt x="32089" y="248289"/>
                    <a:pt x="2906" y="551103"/>
                  </a:cubicBezTo>
                  <a:cubicBezTo>
                    <a:pt x="-3056" y="611666"/>
                    <a:pt x="396" y="670346"/>
                    <a:pt x="11065" y="726516"/>
                  </a:cubicBezTo>
                  <a:lnTo>
                    <a:pt x="11065" y="726516"/>
                  </a:lnTo>
                  <a:cubicBezTo>
                    <a:pt x="11065" y="726516"/>
                    <a:pt x="12006" y="733105"/>
                    <a:pt x="15144" y="745657"/>
                  </a:cubicBezTo>
                  <a:cubicBezTo>
                    <a:pt x="24558" y="787706"/>
                    <a:pt x="38679" y="828500"/>
                    <a:pt x="56251" y="866783"/>
                  </a:cubicBezTo>
                  <a:cubicBezTo>
                    <a:pt x="117442" y="1011757"/>
                    <a:pt x="258964" y="1254322"/>
                    <a:pt x="576527" y="1518225"/>
                  </a:cubicBezTo>
                  <a:cubicBezTo>
                    <a:pt x="595982" y="1534543"/>
                    <a:pt x="624538" y="1534543"/>
                    <a:pt x="644307" y="1518225"/>
                  </a:cubicBezTo>
                  <a:cubicBezTo>
                    <a:pt x="961869" y="1254636"/>
                    <a:pt x="1103392" y="1012071"/>
                    <a:pt x="1164896" y="866469"/>
                  </a:cubicBezTo>
                  <a:cubicBezTo>
                    <a:pt x="1182782" y="828186"/>
                    <a:pt x="1196590" y="787706"/>
                    <a:pt x="1206003" y="745343"/>
                  </a:cubicBezTo>
                  <a:cubicBezTo>
                    <a:pt x="1208828" y="733105"/>
                    <a:pt x="1210083" y="726202"/>
                    <a:pt x="1210083" y="726202"/>
                  </a:cubicBezTo>
                  <a:lnTo>
                    <a:pt x="1210083" y="726202"/>
                  </a:lnTo>
                  <a:cubicBezTo>
                    <a:pt x="1217300" y="688546"/>
                    <a:pt x="1221066" y="649949"/>
                    <a:pt x="1221066" y="610411"/>
                  </a:cubicBezTo>
                  <a:cubicBezTo>
                    <a:pt x="1221066" y="265862"/>
                    <a:pt x="935824" y="-11849"/>
                    <a:pt x="588765" y="390"/>
                  </a:cubicBezTo>
                  <a:close/>
                  <a:moveTo>
                    <a:pt x="610417" y="914166"/>
                  </a:moveTo>
                  <a:cubicBezTo>
                    <a:pt x="446615" y="914166"/>
                    <a:pt x="313879" y="781430"/>
                    <a:pt x="313879" y="617628"/>
                  </a:cubicBezTo>
                  <a:cubicBezTo>
                    <a:pt x="313879" y="453826"/>
                    <a:pt x="446615" y="321090"/>
                    <a:pt x="610417" y="321090"/>
                  </a:cubicBezTo>
                  <a:cubicBezTo>
                    <a:pt x="774219" y="321090"/>
                    <a:pt x="906955" y="453826"/>
                    <a:pt x="906955" y="617628"/>
                  </a:cubicBezTo>
                  <a:cubicBezTo>
                    <a:pt x="906955" y="781430"/>
                    <a:pt x="774219" y="914166"/>
                    <a:pt x="610417" y="914166"/>
                  </a:cubicBezTo>
                  <a:close/>
                </a:path>
              </a:pathLst>
            </a:custGeom>
            <a:solidFill>
              <a:schemeClr val="bg1"/>
            </a:solidFill>
            <a:ln w="31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77" y="1372156"/>
            <a:ext cx="4140366" cy="23289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864E66-5596-9399-E8F8-6283B962A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232" y="-1"/>
            <a:ext cx="6188768" cy="503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3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843148-46DB-3546-3FBA-408E01934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A11688B-0A27-4E86-8D55-76F71ADF2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84A868B-654E-447C-8D9C-0F9328308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E43F5E5-7E34-4029-B18F-CAED02086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B59931FA-11DF-4781-8AAD-FEE88674F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40F88E6C-5782-452A-8C4F-9D2C2EAC8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3" cy="3141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E2084A1-152A-08A4-B3C5-6E04C8A7A322}"/>
              </a:ext>
            </a:extLst>
          </p:cNvPr>
          <p:cNvSpPr txBox="1">
            <a:spLocks/>
          </p:cNvSpPr>
          <p:nvPr/>
        </p:nvSpPr>
        <p:spPr>
          <a:xfrm>
            <a:off x="550864" y="365125"/>
            <a:ext cx="11090274" cy="1325563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INTRODUCTION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8" name="Picture 27" descr="A close-up of logos&#10;&#10;Description automatically generated">
            <a:extLst>
              <a:ext uri="{FF2B5EF4-FFF2-40B4-BE49-F238E27FC236}">
                <a16:creationId xmlns:a16="http://schemas.microsoft.com/office/drawing/2014/main" id="{473FB560-E458-A4E5-7158-5198BB5DC4F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60" y="5567037"/>
            <a:ext cx="1902346" cy="1070070"/>
          </a:xfrm>
          <a:prstGeom prst="rect">
            <a:avLst/>
          </a:prstGeom>
        </p:spPr>
      </p:pic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6D8FD810-D356-80D8-C322-B507AF79C8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3163740"/>
              </p:ext>
            </p:extLst>
          </p:nvPr>
        </p:nvGraphicFramePr>
        <p:xfrm>
          <a:off x="989075" y="1437750"/>
          <a:ext cx="10210671" cy="4942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 descr="A flag with a black and white design&#10;&#10;Description automatically generated">
            <a:extLst>
              <a:ext uri="{FF2B5EF4-FFF2-40B4-BE49-F238E27FC236}">
                <a16:creationId xmlns:a16="http://schemas.microsoft.com/office/drawing/2014/main" id="{F6E9253C-4B68-77F3-2612-E0ACD252D0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64" y="689689"/>
            <a:ext cx="724537" cy="41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69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126" y="5681037"/>
            <a:ext cx="2389874" cy="1392082"/>
          </a:xfrm>
          <a:prstGeom prst="rect">
            <a:avLst/>
          </a:prstGeom>
        </p:spPr>
      </p:pic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BCEC95F6-C471-7723-4367-5A20C87F8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750" y="120073"/>
            <a:ext cx="11185236" cy="59205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ABA44A7-1245-11C9-51F9-B194066E9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278" y="674225"/>
            <a:ext cx="5268023" cy="495723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C2B088B-26A0-1B8C-D99D-1C550AEF089D}"/>
              </a:ext>
            </a:extLst>
          </p:cNvPr>
          <p:cNvSpPr txBox="1">
            <a:spLocks/>
          </p:cNvSpPr>
          <p:nvPr/>
        </p:nvSpPr>
        <p:spPr>
          <a:xfrm>
            <a:off x="1378821" y="1409839"/>
            <a:ext cx="3728887" cy="3319180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FFFFFF"/>
                </a:solidFill>
              </a:rPr>
              <a:t>GOVERNMENT BUDGETS</a:t>
            </a:r>
            <a:endParaRPr lang="en-ZA" sz="4000" b="1" dirty="0">
              <a:solidFill>
                <a:srgbClr val="FFFFFF"/>
              </a:solidFill>
            </a:endParaRPr>
          </a:p>
        </p:txBody>
      </p:sp>
      <p:sp>
        <p:nvSpPr>
          <p:cNvPr id="11" name="Graphic 11">
            <a:extLst>
              <a:ext uri="{FF2B5EF4-FFF2-40B4-BE49-F238E27FC236}">
                <a16:creationId xmlns:a16="http://schemas.microsoft.com/office/drawing/2014/main" id="{A945593F-6054-1684-2813-F82EAB90B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7243" y="494467"/>
            <a:ext cx="157352" cy="148069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4437B305-0F8C-0EA6-C932-7DF2247EC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859" y="1204580"/>
            <a:ext cx="144535" cy="136009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CE32C2A-69B3-DDE9-DEED-FA680B1AE546}"/>
              </a:ext>
            </a:extLst>
          </p:cNvPr>
          <p:cNvSpPr txBox="1">
            <a:spLocks/>
          </p:cNvSpPr>
          <p:nvPr/>
        </p:nvSpPr>
        <p:spPr>
          <a:xfrm>
            <a:off x="6430984" y="638473"/>
            <a:ext cx="4227780" cy="4635491"/>
          </a:xfr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Key pillars of economic management: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Outline planned expenditures and revenue sources, aiding resource allocation and policy implementation.</a:t>
            </a:r>
          </a:p>
          <a:p>
            <a:pPr lvl="1"/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Fundamental for achieving socio-economic objectives and sectoral development.</a:t>
            </a:r>
          </a:p>
          <a:p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4" name="Graphic 10">
            <a:extLst>
              <a:ext uri="{FF2B5EF4-FFF2-40B4-BE49-F238E27FC236}">
                <a16:creationId xmlns:a16="http://schemas.microsoft.com/office/drawing/2014/main" id="{7FF97A0F-C280-7018-3442-4D2D6A97C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70297" y="5871892"/>
            <a:ext cx="103143" cy="97057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8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59D8342-B179-7B96-A79D-AEA805A5E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19912" y="3730467"/>
            <a:ext cx="0" cy="279599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flag with a black and white design&#10;&#10;Description automatically generated">
            <a:extLst>
              <a:ext uri="{FF2B5EF4-FFF2-40B4-BE49-F238E27FC236}">
                <a16:creationId xmlns:a16="http://schemas.microsoft.com/office/drawing/2014/main" id="{FC1C74A8-7674-CB61-D246-7F9477685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643" y="80765"/>
            <a:ext cx="724537" cy="41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64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C61C66-6F6A-0313-B370-BE81960A24A3}"/>
              </a:ext>
            </a:extLst>
          </p:cNvPr>
          <p:cNvSpPr txBox="1">
            <a:spLocks/>
          </p:cNvSpPr>
          <p:nvPr/>
        </p:nvSpPr>
        <p:spPr>
          <a:xfrm>
            <a:off x="544944" y="557189"/>
            <a:ext cx="5292437" cy="5567891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CREDIBILITY AND RELIABILITY</a:t>
            </a:r>
          </a:p>
        </p:txBody>
      </p:sp>
      <p:pic>
        <p:nvPicPr>
          <p:cNvPr id="28" name="Picture 27" descr="A close-up of logos&#10;&#10;Description automatically generated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30" y="5787930"/>
            <a:ext cx="1902346" cy="1070070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5BA51B1-6F34-B992-4B2F-337945A8C8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1517285"/>
              </p:ext>
            </p:extLst>
          </p:nvPr>
        </p:nvGraphicFramePr>
        <p:xfrm>
          <a:off x="5462663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 descr="A flag with a black and white design&#10;&#10;Description automatically generated">
            <a:extLst>
              <a:ext uri="{FF2B5EF4-FFF2-40B4-BE49-F238E27FC236}">
                <a16:creationId xmlns:a16="http://schemas.microsoft.com/office/drawing/2014/main" id="{7AA0355D-65A8-36EF-4DB1-108F706FED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643" y="80765"/>
            <a:ext cx="724537" cy="41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92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id="{9D254C4F-10D4-ED00-DCFE-358DF2FB4D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3FB26E-D556-AC9E-673D-CD41B008EAD8}"/>
              </a:ext>
            </a:extLst>
          </p:cNvPr>
          <p:cNvSpPr txBox="1"/>
          <p:nvPr/>
        </p:nvSpPr>
        <p:spPr>
          <a:xfrm>
            <a:off x="838200" y="1822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i="0" dirty="0">
                <a:effectLst/>
                <a:latin typeface="+mj-lt"/>
                <a:ea typeface="+mj-ea"/>
                <a:cs typeface="+mj-cs"/>
              </a:rPr>
              <a:t>Fiscal Transparency Assessment for Lesotho (2023)</a:t>
            </a:r>
          </a:p>
        </p:txBody>
      </p:sp>
      <p:pic>
        <p:nvPicPr>
          <p:cNvPr id="14" name="Picture 13" descr="A close-up of logos&#10;&#10;Description automatically generated">
            <a:extLst>
              <a:ext uri="{FF2B5EF4-FFF2-40B4-BE49-F238E27FC236}">
                <a16:creationId xmlns:a16="http://schemas.microsoft.com/office/drawing/2014/main" id="{C4503BB5-6348-E0D9-FB2C-8473CC6C7EC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81" y="5986732"/>
            <a:ext cx="1548917" cy="871267"/>
          </a:xfrm>
          <a:custGeom>
            <a:avLst/>
            <a:gdLst/>
            <a:ahLst/>
            <a:cxnLst/>
            <a:rect l="l" t="t" r="r" b="b"/>
            <a:pathLst>
              <a:path w="5580942" h="5519103">
                <a:moveTo>
                  <a:pt x="169765" y="0"/>
                </a:moveTo>
                <a:lnTo>
                  <a:pt x="5580942" y="0"/>
                </a:lnTo>
                <a:lnTo>
                  <a:pt x="5580942" y="5519103"/>
                </a:lnTo>
                <a:lnTo>
                  <a:pt x="9100" y="5519103"/>
                </a:lnTo>
                <a:lnTo>
                  <a:pt x="0" y="5474029"/>
                </a:lnTo>
                <a:lnTo>
                  <a:pt x="0" y="169765"/>
                </a:lnTo>
                <a:cubicBezTo>
                  <a:pt x="0" y="76006"/>
                  <a:pt x="76006" y="0"/>
                  <a:pt x="169765" y="0"/>
                </a:cubicBezTo>
                <a:close/>
              </a:path>
            </a:pathLst>
          </a:custGeom>
        </p:spPr>
      </p:pic>
      <p:graphicFrame>
        <p:nvGraphicFramePr>
          <p:cNvPr id="66" name="TextBox 36">
            <a:extLst>
              <a:ext uri="{FF2B5EF4-FFF2-40B4-BE49-F238E27FC236}">
                <a16:creationId xmlns:a16="http://schemas.microsoft.com/office/drawing/2014/main" id="{C02545D7-26BC-B82D-919E-EA5F112817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404443"/>
              </p:ext>
            </p:extLst>
          </p:nvPr>
        </p:nvGraphicFramePr>
        <p:xfrm>
          <a:off x="838200" y="1422400"/>
          <a:ext cx="10515600" cy="5070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4" name="Picture 43" descr="A flag with a black and white design&#10;&#10;Description automatically generated">
            <a:extLst>
              <a:ext uri="{FF2B5EF4-FFF2-40B4-BE49-F238E27FC236}">
                <a16:creationId xmlns:a16="http://schemas.microsoft.com/office/drawing/2014/main" id="{6C026D5E-E325-E11B-0863-85543E1D03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643" y="80765"/>
            <a:ext cx="724537" cy="41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08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D19BB8BE-1351-4D9B-B761-F84A0B5B6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8BF0BA1-8F45-C35D-BF8B-9766CB995829}"/>
              </a:ext>
            </a:extLst>
          </p:cNvPr>
          <p:cNvSpPr txBox="1">
            <a:spLocks/>
          </p:cNvSpPr>
          <p:nvPr/>
        </p:nvSpPr>
        <p:spPr>
          <a:xfrm>
            <a:off x="838199" y="573741"/>
            <a:ext cx="3785554" cy="2199341"/>
          </a:xfr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FISCAL TRANSPARENCY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BDF275F-E5D3-8AFF-0073-8D33AC994011}"/>
              </a:ext>
            </a:extLst>
          </p:cNvPr>
          <p:cNvSpPr txBox="1">
            <a:spLocks/>
          </p:cNvSpPr>
          <p:nvPr/>
        </p:nvSpPr>
        <p:spPr>
          <a:xfrm>
            <a:off x="627346" y="2875280"/>
            <a:ext cx="4038000" cy="348010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2000" b="1" dirty="0"/>
              <a:t>A cornerstone of effective governance:</a:t>
            </a:r>
          </a:p>
          <a:p>
            <a:pPr marL="0"/>
            <a:endParaRPr lang="en-US" sz="2000" dirty="0"/>
          </a:p>
          <a:p>
            <a:pPr lvl="1"/>
            <a:r>
              <a:rPr lang="en-US" sz="2000" dirty="0"/>
              <a:t>Refers to openness, clarity, and accessibility of budgetary processes and information.</a:t>
            </a:r>
          </a:p>
          <a:p>
            <a:pPr lvl="1"/>
            <a:r>
              <a:rPr lang="en-US" sz="2000" dirty="0"/>
              <a:t>Enables stakeholders to scrutinize government finances, hold policymakers accountable, and make informed decisions.</a:t>
            </a:r>
          </a:p>
          <a:p>
            <a:endParaRPr lang="en-US" sz="2000" dirty="0"/>
          </a:p>
        </p:txBody>
      </p:sp>
      <p:pic>
        <p:nvPicPr>
          <p:cNvPr id="13" name="Picture 12" descr="A diagram of a student outcomes&#10;&#10;Description automatically generated with medium confidence">
            <a:extLst>
              <a:ext uri="{FF2B5EF4-FFF2-40B4-BE49-F238E27FC236}">
                <a16:creationId xmlns:a16="http://schemas.microsoft.com/office/drawing/2014/main" id="{23A8E4C7-156E-4EAC-A323-193C682FC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801" y="1377255"/>
            <a:ext cx="6362000" cy="4103489"/>
          </a:xfrm>
          <a:prstGeom prst="rect">
            <a:avLst/>
          </a:prstGeom>
        </p:spPr>
      </p:pic>
      <p:pic>
        <p:nvPicPr>
          <p:cNvPr id="59" name="Picture 58" descr="A close-up of logos&#10;&#10;Description automatically generated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105" y="185562"/>
            <a:ext cx="1902346" cy="1070070"/>
          </a:xfrm>
          <a:prstGeom prst="rect">
            <a:avLst/>
          </a:prstGeom>
        </p:spPr>
      </p:pic>
      <p:pic>
        <p:nvPicPr>
          <p:cNvPr id="2" name="Picture 1" descr="A flag with a black and white design&#10;&#10;Description automatically generated">
            <a:extLst>
              <a:ext uri="{FF2B5EF4-FFF2-40B4-BE49-F238E27FC236}">
                <a16:creationId xmlns:a16="http://schemas.microsoft.com/office/drawing/2014/main" id="{D4BD5580-1685-000B-95E7-D0BEAB5917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2" y="50363"/>
            <a:ext cx="724537" cy="41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62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A screenshot of a document&#10;&#10;Description automatically generated">
            <a:extLst>
              <a:ext uri="{FF2B5EF4-FFF2-40B4-BE49-F238E27FC236}">
                <a16:creationId xmlns:a16="http://schemas.microsoft.com/office/drawing/2014/main" id="{78F15C53-AF55-0873-8492-237B2241B78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r="7819"/>
          <a:stretch>
            <a:fillRect/>
          </a:stretch>
        </p:blipFill>
        <p:spPr>
          <a:xfrm>
            <a:off x="484632" y="1016000"/>
            <a:ext cx="6716272" cy="5029200"/>
          </a:xfrm>
          <a:prstGeom prst="rect">
            <a:avLst/>
          </a:prstGeom>
        </p:spPr>
      </p:pic>
      <p:pic>
        <p:nvPicPr>
          <p:cNvPr id="24" name="Picture 23" descr="A screenshot of a graph&#10;&#10;Description automatically generated">
            <a:extLst>
              <a:ext uri="{FF2B5EF4-FFF2-40B4-BE49-F238E27FC236}">
                <a16:creationId xmlns:a16="http://schemas.microsoft.com/office/drawing/2014/main" id="{9DA9A42A-38C5-10F9-1178-1BDA24A1E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655" y="1168400"/>
            <a:ext cx="4172712" cy="4876800"/>
          </a:xfrm>
          <a:prstGeom prst="rect">
            <a:avLst/>
          </a:prstGeom>
        </p:spPr>
      </p:pic>
      <p:pic>
        <p:nvPicPr>
          <p:cNvPr id="7" name="Picture 6" descr="A close-up of logos&#10;&#10;Description automatically generated">
            <a:extLst>
              <a:ext uri="{FF2B5EF4-FFF2-40B4-BE49-F238E27FC236}">
                <a16:creationId xmlns:a16="http://schemas.microsoft.com/office/drawing/2014/main" id="{1445D0C8-2490-BAAC-1D05-A099FCF6C47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105" y="185562"/>
            <a:ext cx="1902346" cy="107007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D9D2451-BB63-A2EF-9BBC-72EBC42B3C04}"/>
              </a:ext>
            </a:extLst>
          </p:cNvPr>
          <p:cNvSpPr txBox="1"/>
          <p:nvPr/>
        </p:nvSpPr>
        <p:spPr>
          <a:xfrm>
            <a:off x="172529" y="151080"/>
            <a:ext cx="963249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/>
              <a:t>        Open Budget Survey (OBS) 2021 Snapshot:</a:t>
            </a:r>
            <a:endParaRPr lang="en-ZA" sz="3400" b="1" dirty="0"/>
          </a:p>
        </p:txBody>
      </p:sp>
      <p:pic>
        <p:nvPicPr>
          <p:cNvPr id="34" name="Picture 33" descr="A flag with a black and white design&#10;&#10;Description automatically generated">
            <a:extLst>
              <a:ext uri="{FF2B5EF4-FFF2-40B4-BE49-F238E27FC236}">
                <a16:creationId xmlns:a16="http://schemas.microsoft.com/office/drawing/2014/main" id="{42C10481-F3BC-29C6-3D02-FFFFE2AB11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49" y="270764"/>
            <a:ext cx="724537" cy="41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32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F23EF37-19EC-4973-A7AF-4BBF68646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screenshot of a web page&#10;&#10;Description automatically generated">
            <a:extLst>
              <a:ext uri="{FF2B5EF4-FFF2-40B4-BE49-F238E27FC236}">
                <a16:creationId xmlns:a16="http://schemas.microsoft.com/office/drawing/2014/main" id="{C38A647B-AFA7-2E44-0EDF-01B6680A1E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r="12849" b="-3"/>
          <a:stretch/>
        </p:blipFill>
        <p:spPr>
          <a:xfrm>
            <a:off x="641276" y="557186"/>
            <a:ext cx="4013020" cy="2228759"/>
          </a:xfrm>
          <a:prstGeom prst="rect">
            <a:avLst/>
          </a:prstGeom>
        </p:spPr>
      </p:pic>
      <p:pic>
        <p:nvPicPr>
          <p:cNvPr id="9" name="Picture 8" descr="A graph of a diagram&#10;&#10;Description automatically generated with medium confidence">
            <a:extLst>
              <a:ext uri="{FF2B5EF4-FFF2-40B4-BE49-F238E27FC236}">
                <a16:creationId xmlns:a16="http://schemas.microsoft.com/office/drawing/2014/main" id="{6D62B582-5411-8A9E-ACE4-DF33004466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4" r="31601" b="2"/>
          <a:stretch/>
        </p:blipFill>
        <p:spPr>
          <a:xfrm>
            <a:off x="643467" y="2957665"/>
            <a:ext cx="4010830" cy="3343135"/>
          </a:xfrm>
          <a:prstGeom prst="rect">
            <a:avLst/>
          </a:prstGeom>
        </p:spPr>
      </p:pic>
      <p:pic>
        <p:nvPicPr>
          <p:cNvPr id="19" name="Picture Placeholder 18" descr="A graph with blue and black text&#10;&#10;Description automatically generated">
            <a:extLst>
              <a:ext uri="{FF2B5EF4-FFF2-40B4-BE49-F238E27FC236}">
                <a16:creationId xmlns:a16="http://schemas.microsoft.com/office/drawing/2014/main" id="{F78927E1-2C86-EEDE-44FC-10AFDB50EA3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98"/>
          <a:stretch/>
        </p:blipFill>
        <p:spPr>
          <a:xfrm>
            <a:off x="4846823" y="557189"/>
            <a:ext cx="6701710" cy="5743609"/>
          </a:xfrm>
          <a:prstGeom prst="rect">
            <a:avLst/>
          </a:prstGeom>
        </p:spPr>
      </p:pic>
      <p:pic>
        <p:nvPicPr>
          <p:cNvPr id="3" name="Picture 2" descr="A close-up of logos&#10;&#10;Description automatically generated">
            <a:extLst>
              <a:ext uri="{FF2B5EF4-FFF2-40B4-BE49-F238E27FC236}">
                <a16:creationId xmlns:a16="http://schemas.microsoft.com/office/drawing/2014/main" id="{20912324-9C66-A286-6642-9ABFC423E9B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065" y="132570"/>
            <a:ext cx="1902346" cy="849232"/>
          </a:xfrm>
          <a:prstGeom prst="rect">
            <a:avLst/>
          </a:prstGeom>
        </p:spPr>
      </p:pic>
      <p:pic>
        <p:nvPicPr>
          <p:cNvPr id="20" name="Picture 19" descr="A flag with a black and white design&#10;&#10;Description automatically generated">
            <a:extLst>
              <a:ext uri="{FF2B5EF4-FFF2-40B4-BE49-F238E27FC236}">
                <a16:creationId xmlns:a16="http://schemas.microsoft.com/office/drawing/2014/main" id="{D93BE3A6-28C4-ED0F-B6B8-10D3D9B76E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03" y="143484"/>
            <a:ext cx="724537" cy="41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73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360" y="155536"/>
            <a:ext cx="1902346" cy="1070070"/>
          </a:xfrm>
          <a:prstGeom prst="rect">
            <a:avLst/>
          </a:prstGeom>
        </p:spPr>
      </p:pic>
      <p:graphicFrame>
        <p:nvGraphicFramePr>
          <p:cNvPr id="31" name="Content Placeholder 2">
            <a:extLst>
              <a:ext uri="{FF2B5EF4-FFF2-40B4-BE49-F238E27FC236}">
                <a16:creationId xmlns:a16="http://schemas.microsoft.com/office/drawing/2014/main" id="{D2158192-0725-4901-AC7A-7362CE48B1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7072982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" name="Title 1">
            <a:extLst>
              <a:ext uri="{FF2B5EF4-FFF2-40B4-BE49-F238E27FC236}">
                <a16:creationId xmlns:a16="http://schemas.microsoft.com/office/drawing/2014/main" id="{CA6B3B9D-2162-360B-46B0-748A8825E01F}"/>
              </a:ext>
            </a:extLst>
          </p:cNvPr>
          <p:cNvSpPr txBox="1">
            <a:spLocks/>
          </p:cNvSpPr>
          <p:nvPr/>
        </p:nvSpPr>
        <p:spPr>
          <a:xfrm>
            <a:off x="320616" y="695301"/>
            <a:ext cx="10515600" cy="788442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/>
              <a:t>IMPORTANCE OF FISCAL TRANSPARENCY</a:t>
            </a:r>
            <a:endParaRPr lang="en-ZA" sz="4800" b="1" dirty="0"/>
          </a:p>
        </p:txBody>
      </p:sp>
      <p:pic>
        <p:nvPicPr>
          <p:cNvPr id="2" name="Picture 1" descr="A flag with a black and white design&#10;&#10;Description automatically generated">
            <a:extLst>
              <a:ext uri="{FF2B5EF4-FFF2-40B4-BE49-F238E27FC236}">
                <a16:creationId xmlns:a16="http://schemas.microsoft.com/office/drawing/2014/main" id="{552BB1BB-6C60-BFE3-2C1E-C0EAFA21AA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4" y="103811"/>
            <a:ext cx="724537" cy="41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05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emple">
      <a:majorFont>
        <a:latin typeface="Inter Black"/>
        <a:ea typeface=""/>
        <a:cs typeface=""/>
      </a:majorFont>
      <a:minorFont>
        <a:latin typeface="Inter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a0e6682-3498-4060-a691-2040074c3de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42B727A4DA3E4781142A05A92B994B" ma:contentTypeVersion="16" ma:contentTypeDescription="Create a new document." ma:contentTypeScope="" ma:versionID="1e754ee07ce260e3efd9c114267f2081">
  <xsd:schema xmlns:xsd="http://www.w3.org/2001/XMLSchema" xmlns:xs="http://www.w3.org/2001/XMLSchema" xmlns:p="http://schemas.microsoft.com/office/2006/metadata/properties" xmlns:ns3="fa0e6682-3498-4060-a691-2040074c3dee" xmlns:ns4="03666f5a-5d2a-43e1-997d-1d5d8afbc368" targetNamespace="http://schemas.microsoft.com/office/2006/metadata/properties" ma:root="true" ma:fieldsID="1cee8d386a61be8ab6573caa5765caaa" ns3:_="" ns4:_="">
    <xsd:import namespace="fa0e6682-3498-4060-a691-2040074c3dee"/>
    <xsd:import namespace="03666f5a-5d2a-43e1-997d-1d5d8afbc36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0e6682-3498-4060-a691-2040074c3d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666f5a-5d2a-43e1-997d-1d5d8afbc36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7597A0-F491-42DD-A251-2079994F88C5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fa0e6682-3498-4060-a691-2040074c3dee"/>
    <ds:schemaRef ds:uri="03666f5a-5d2a-43e1-997d-1d5d8afbc368"/>
    <ds:schemaRef ds:uri="http://purl.org/dc/elements/1.1/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822CAFB-7049-4A31-BA5B-FA7921E827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0e6682-3498-4060-a691-2040074c3dee"/>
    <ds:schemaRef ds:uri="03666f5a-5d2a-43e1-997d-1d5d8afbc3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698AD2-EA26-4990-A162-E957954A0E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602</Words>
  <Application>Microsoft Office PowerPoint</Application>
  <PresentationFormat>Widescreen</PresentationFormat>
  <Paragraphs>62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Inter Black</vt:lpstr>
      <vt:lpstr>Inter Light</vt:lpstr>
      <vt:lpstr>Lato</vt:lpstr>
      <vt:lpstr>Open Sans SemiBold</vt:lpstr>
      <vt:lpstr>Raleway</vt:lpstr>
      <vt:lpstr>Roboto</vt:lpstr>
      <vt:lpstr>Segoe UI</vt:lpstr>
      <vt:lpstr>Söhne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chandra kurniawan</dc:creator>
  <cp:lastModifiedBy>Keneuoe Mojaki</cp:lastModifiedBy>
  <cp:revision>407</cp:revision>
  <dcterms:created xsi:type="dcterms:W3CDTF">2021-06-23T03:54:35Z</dcterms:created>
  <dcterms:modified xsi:type="dcterms:W3CDTF">2024-03-08T07:49:02Z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f914f9e-4c1b-4005-a7de-34e254df930c_Enabled">
    <vt:lpwstr>true</vt:lpwstr>
  </property>
  <property fmtid="{D5CDD505-2E9C-101B-9397-08002B2CF9AE}" pid="3" name="MSIP_Label_9f914f9e-4c1b-4005-a7de-34e254df930c_SetDate">
    <vt:lpwstr>2024-02-07T21:58:30Z</vt:lpwstr>
  </property>
  <property fmtid="{D5CDD505-2E9C-101B-9397-08002B2CF9AE}" pid="4" name="MSIP_Label_9f914f9e-4c1b-4005-a7de-34e254df930c_Method">
    <vt:lpwstr>Standard</vt:lpwstr>
  </property>
  <property fmtid="{D5CDD505-2E9C-101B-9397-08002B2CF9AE}" pid="5" name="MSIP_Label_9f914f9e-4c1b-4005-a7de-34e254df930c_Name">
    <vt:lpwstr>Personal</vt:lpwstr>
  </property>
  <property fmtid="{D5CDD505-2E9C-101B-9397-08002B2CF9AE}" pid="6" name="MSIP_Label_9f914f9e-4c1b-4005-a7de-34e254df930c_SiteId">
    <vt:lpwstr>2da551e5-ab0a-45ad-b85e-866ea2d3c525</vt:lpwstr>
  </property>
  <property fmtid="{D5CDD505-2E9C-101B-9397-08002B2CF9AE}" pid="7" name="MSIP_Label_9f914f9e-4c1b-4005-a7de-34e254df930c_ActionId">
    <vt:lpwstr>ff4df511-247e-450b-bb42-80c03e3daa1e</vt:lpwstr>
  </property>
  <property fmtid="{D5CDD505-2E9C-101B-9397-08002B2CF9AE}" pid="8" name="MSIP_Label_9f914f9e-4c1b-4005-a7de-34e254df930c_ContentBits">
    <vt:lpwstr>0</vt:lpwstr>
  </property>
  <property fmtid="{D5CDD505-2E9C-101B-9397-08002B2CF9AE}" pid="9" name="ContentTypeId">
    <vt:lpwstr>0x010100A542B727A4DA3E4781142A05A92B994B</vt:lpwstr>
  </property>
</Properties>
</file>